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292" r:id="rId3"/>
    <p:sldId id="277" r:id="rId4"/>
    <p:sldId id="287" r:id="rId5"/>
    <p:sldId id="299" r:id="rId6"/>
    <p:sldId id="343" r:id="rId7"/>
    <p:sldId id="342" r:id="rId8"/>
    <p:sldId id="307" r:id="rId9"/>
    <p:sldId id="344" r:id="rId10"/>
    <p:sldId id="345" r:id="rId11"/>
    <p:sldId id="346" r:id="rId12"/>
    <p:sldId id="347" r:id="rId13"/>
    <p:sldId id="309" r:id="rId14"/>
    <p:sldId id="348" r:id="rId15"/>
    <p:sldId id="349" r:id="rId16"/>
    <p:sldId id="283" r:id="rId17"/>
    <p:sldId id="288"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A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6A5EA-E7E4-4762-B8F1-C1A2A0F93C06}" v="81" dt="2020-04-22T12:25:38.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68"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Harrison" userId="7646f04428f4a8c3" providerId="LiveId" clId="{48D61DAF-70C7-4254-A7DB-AA862D231253}"/>
  </pc:docChgLst>
  <pc:docChgLst>
    <pc:chgData name="Katie Harrison" userId="7646f04428f4a8c3" providerId="LiveId" clId="{ECB66862-759E-46C2-BC55-434BFD3502DB}"/>
    <pc:docChg chg="undo custSel addSld delSld modSld">
      <pc:chgData name="Katie Harrison" userId="7646f04428f4a8c3" providerId="LiveId" clId="{ECB66862-759E-46C2-BC55-434BFD3502DB}" dt="2019-11-12T14:46:03.684" v="193" actId="255"/>
      <pc:docMkLst>
        <pc:docMk/>
      </pc:docMkLst>
      <pc:sldChg chg="addSp delSp modSp">
        <pc:chgData name="Katie Harrison" userId="7646f04428f4a8c3" providerId="LiveId" clId="{ECB66862-759E-46C2-BC55-434BFD3502DB}" dt="2019-11-12T14:38:28.195" v="139" actId="14100"/>
        <pc:sldMkLst>
          <pc:docMk/>
          <pc:sldMk cId="3476934783" sldId="263"/>
        </pc:sldMkLst>
        <pc:picChg chg="add mod">
          <ac:chgData name="Katie Harrison" userId="7646f04428f4a8c3" providerId="LiveId" clId="{ECB66862-759E-46C2-BC55-434BFD3502DB}" dt="2019-11-12T14:38:28.195" v="139" actId="14100"/>
          <ac:picMkLst>
            <pc:docMk/>
            <pc:sldMk cId="3476934783" sldId="263"/>
            <ac:picMk id="2" creationId="{C1017539-CAF7-443D-9300-FF0D337D3373}"/>
          </ac:picMkLst>
        </pc:picChg>
        <pc:picChg chg="del">
          <ac:chgData name="Katie Harrison" userId="7646f04428f4a8c3" providerId="LiveId" clId="{ECB66862-759E-46C2-BC55-434BFD3502DB}" dt="2019-11-12T14:37:47.496" v="136" actId="478"/>
          <ac:picMkLst>
            <pc:docMk/>
            <pc:sldMk cId="3476934783" sldId="263"/>
            <ac:picMk id="3" creationId="{104AEEC4-0FC1-49A0-BABD-31CB2990380E}"/>
          </ac:picMkLst>
        </pc:picChg>
      </pc:sldChg>
      <pc:sldChg chg="addSp delSp modSp">
        <pc:chgData name="Katie Harrison" userId="7646f04428f4a8c3" providerId="LiveId" clId="{ECB66862-759E-46C2-BC55-434BFD3502DB}" dt="2019-11-12T14:39:04.442" v="143" actId="14100"/>
        <pc:sldMkLst>
          <pc:docMk/>
          <pc:sldMk cId="2876985536" sldId="264"/>
        </pc:sldMkLst>
        <pc:picChg chg="add mod">
          <ac:chgData name="Katie Harrison" userId="7646f04428f4a8c3" providerId="LiveId" clId="{ECB66862-759E-46C2-BC55-434BFD3502DB}" dt="2019-11-12T14:39:04.442" v="143" actId="14100"/>
          <ac:picMkLst>
            <pc:docMk/>
            <pc:sldMk cId="2876985536" sldId="264"/>
            <ac:picMk id="2" creationId="{376E7CDE-1ADE-4F51-9493-01736F825CD0}"/>
          </ac:picMkLst>
        </pc:picChg>
        <pc:picChg chg="del">
          <ac:chgData name="Katie Harrison" userId="7646f04428f4a8c3" providerId="LiveId" clId="{ECB66862-759E-46C2-BC55-434BFD3502DB}" dt="2019-11-12T14:38:33.540" v="140" actId="478"/>
          <ac:picMkLst>
            <pc:docMk/>
            <pc:sldMk cId="2876985536" sldId="264"/>
            <ac:picMk id="3" creationId="{4DF5BED1-DB9D-4918-9AB1-ACFCE486A114}"/>
          </ac:picMkLst>
        </pc:picChg>
      </pc:sldChg>
      <pc:sldChg chg="modSp">
        <pc:chgData name="Katie Harrison" userId="7646f04428f4a8c3" providerId="LiveId" clId="{ECB66862-759E-46C2-BC55-434BFD3502DB}" dt="2019-11-12T14:22:14.131" v="131" actId="14100"/>
        <pc:sldMkLst>
          <pc:docMk/>
          <pc:sldMk cId="1514167895" sldId="277"/>
        </pc:sldMkLst>
        <pc:spChg chg="mod">
          <ac:chgData name="Katie Harrison" userId="7646f04428f4a8c3" providerId="LiveId" clId="{ECB66862-759E-46C2-BC55-434BFD3502DB}" dt="2019-11-12T14:20:30.737" v="47" actId="255"/>
          <ac:spMkLst>
            <pc:docMk/>
            <pc:sldMk cId="1514167895" sldId="277"/>
            <ac:spMk id="2" creationId="{8BF8FF3A-CCB6-4C00-BE1D-69C19DDF1840}"/>
          </ac:spMkLst>
        </pc:spChg>
        <pc:spChg chg="mod">
          <ac:chgData name="Katie Harrison" userId="7646f04428f4a8c3" providerId="LiveId" clId="{ECB66862-759E-46C2-BC55-434BFD3502DB}" dt="2019-11-12T14:21:19.474" v="126" actId="14100"/>
          <ac:spMkLst>
            <pc:docMk/>
            <pc:sldMk cId="1514167895" sldId="277"/>
            <ac:spMk id="3" creationId="{0A279344-BE91-4FEB-84A7-F20B8103DEB4}"/>
          </ac:spMkLst>
        </pc:spChg>
        <pc:spChg chg="mod">
          <ac:chgData name="Katie Harrison" userId="7646f04428f4a8c3" providerId="LiveId" clId="{ECB66862-759E-46C2-BC55-434BFD3502DB}" dt="2019-11-12T14:22:14.131" v="131" actId="14100"/>
          <ac:spMkLst>
            <pc:docMk/>
            <pc:sldMk cId="1514167895" sldId="277"/>
            <ac:spMk id="5" creationId="{DE902F62-33D6-43D3-80CF-40DD53777765}"/>
          </ac:spMkLst>
        </pc:spChg>
      </pc:sldChg>
      <pc:sldChg chg="modSp">
        <pc:chgData name="Katie Harrison" userId="7646f04428f4a8c3" providerId="LiveId" clId="{ECB66862-759E-46C2-BC55-434BFD3502DB}" dt="2019-11-12T14:39:29.857" v="144"/>
        <pc:sldMkLst>
          <pc:docMk/>
          <pc:sldMk cId="2278883916" sldId="283"/>
        </pc:sldMkLst>
        <pc:spChg chg="mod">
          <ac:chgData name="Katie Harrison" userId="7646f04428f4a8c3" providerId="LiveId" clId="{ECB66862-759E-46C2-BC55-434BFD3502DB}" dt="2019-11-12T14:39:29.857" v="144"/>
          <ac:spMkLst>
            <pc:docMk/>
            <pc:sldMk cId="2278883916" sldId="283"/>
            <ac:spMk id="5" creationId="{B0F095B9-7B81-4C55-8891-C08AD7047FF2}"/>
          </ac:spMkLst>
        </pc:spChg>
      </pc:sldChg>
      <pc:sldChg chg="modSp">
        <pc:chgData name="Katie Harrison" userId="7646f04428f4a8c3" providerId="LiveId" clId="{ECB66862-759E-46C2-BC55-434BFD3502DB}" dt="2019-11-12T14:46:03.684" v="193" actId="255"/>
        <pc:sldMkLst>
          <pc:docMk/>
          <pc:sldMk cId="766568778" sldId="285"/>
        </pc:sldMkLst>
        <pc:spChg chg="mod">
          <ac:chgData name="Katie Harrison" userId="7646f04428f4a8c3" providerId="LiveId" clId="{ECB66862-759E-46C2-BC55-434BFD3502DB}" dt="2019-11-12T14:45:36.098" v="188" actId="255"/>
          <ac:spMkLst>
            <pc:docMk/>
            <pc:sldMk cId="766568778" sldId="285"/>
            <ac:spMk id="2" creationId="{1773A2B5-C057-470B-9AA6-15816843A142}"/>
          </ac:spMkLst>
        </pc:spChg>
        <pc:spChg chg="mod">
          <ac:chgData name="Katie Harrison" userId="7646f04428f4a8c3" providerId="LiveId" clId="{ECB66862-759E-46C2-BC55-434BFD3502DB}" dt="2019-11-12T14:46:03.684" v="193" actId="255"/>
          <ac:spMkLst>
            <pc:docMk/>
            <pc:sldMk cId="766568778" sldId="285"/>
            <ac:spMk id="3" creationId="{02C190AE-22EA-4786-9850-CF0D8483056F}"/>
          </ac:spMkLst>
        </pc:spChg>
      </pc:sldChg>
      <pc:sldChg chg="addSp delSp modSp">
        <pc:chgData name="Katie Harrison" userId="7646f04428f4a8c3" providerId="LiveId" clId="{ECB66862-759E-46C2-BC55-434BFD3502DB}" dt="2019-11-12T14:40:54.296" v="148" actId="14100"/>
        <pc:sldMkLst>
          <pc:docMk/>
          <pc:sldMk cId="1623317548" sldId="288"/>
        </pc:sldMkLst>
        <pc:picChg chg="add mod">
          <ac:chgData name="Katie Harrison" userId="7646f04428f4a8c3" providerId="LiveId" clId="{ECB66862-759E-46C2-BC55-434BFD3502DB}" dt="2019-11-12T14:40:54.296" v="148" actId="14100"/>
          <ac:picMkLst>
            <pc:docMk/>
            <pc:sldMk cId="1623317548" sldId="288"/>
            <ac:picMk id="2" creationId="{4A65D1A8-2E7B-44BA-BFB9-531A31EB1BCE}"/>
          </ac:picMkLst>
        </pc:picChg>
        <pc:picChg chg="del">
          <ac:chgData name="Katie Harrison" userId="7646f04428f4a8c3" providerId="LiveId" clId="{ECB66862-759E-46C2-BC55-434BFD3502DB}" dt="2019-11-12T14:39:35.148" v="145" actId="478"/>
          <ac:picMkLst>
            <pc:docMk/>
            <pc:sldMk cId="1623317548" sldId="288"/>
            <ac:picMk id="4" creationId="{0735D66E-7F6A-48AF-9692-EEF0B752388A}"/>
          </ac:picMkLst>
        </pc:picChg>
      </pc:sldChg>
      <pc:sldChg chg="addSp delSp">
        <pc:chgData name="Katie Harrison" userId="7646f04428f4a8c3" providerId="LiveId" clId="{ECB66862-759E-46C2-BC55-434BFD3502DB}" dt="2019-11-12T14:16:17.823" v="1"/>
        <pc:sldMkLst>
          <pc:docMk/>
          <pc:sldMk cId="2360800188" sldId="292"/>
        </pc:sldMkLst>
        <pc:picChg chg="add">
          <ac:chgData name="Katie Harrison" userId="7646f04428f4a8c3" providerId="LiveId" clId="{ECB66862-759E-46C2-BC55-434BFD3502DB}" dt="2019-11-12T14:16:17.823" v="1"/>
          <ac:picMkLst>
            <pc:docMk/>
            <pc:sldMk cId="2360800188" sldId="292"/>
            <ac:picMk id="2" creationId="{00514B78-E1B6-44F1-9751-42250E322131}"/>
          </ac:picMkLst>
        </pc:picChg>
        <pc:picChg chg="del">
          <ac:chgData name="Katie Harrison" userId="7646f04428f4a8c3" providerId="LiveId" clId="{ECB66862-759E-46C2-BC55-434BFD3502DB}" dt="2019-11-12T14:16:14.763" v="0" actId="478"/>
          <ac:picMkLst>
            <pc:docMk/>
            <pc:sldMk cId="2360800188" sldId="292"/>
            <ac:picMk id="4" creationId="{1621B4D6-F885-4D5D-ABAC-9F814CF1DC9A}"/>
          </ac:picMkLst>
        </pc:picChg>
      </pc:sldChg>
      <pc:sldChg chg="del">
        <pc:chgData name="Katie Harrison" userId="7646f04428f4a8c3" providerId="LiveId" clId="{ECB66862-759E-46C2-BC55-434BFD3502DB}" dt="2019-11-12T14:37:35.944" v="133" actId="2696"/>
        <pc:sldMkLst>
          <pc:docMk/>
          <pc:sldMk cId="2135144602" sldId="293"/>
        </pc:sldMkLst>
      </pc:sldChg>
      <pc:sldChg chg="del">
        <pc:chgData name="Katie Harrison" userId="7646f04428f4a8c3" providerId="LiveId" clId="{ECB66862-759E-46C2-BC55-434BFD3502DB}" dt="2019-11-12T14:37:39.945" v="134" actId="2696"/>
        <pc:sldMkLst>
          <pc:docMk/>
          <pc:sldMk cId="199890205" sldId="294"/>
        </pc:sldMkLst>
      </pc:sldChg>
      <pc:sldChg chg="del">
        <pc:chgData name="Katie Harrison" userId="7646f04428f4a8c3" providerId="LiveId" clId="{ECB66862-759E-46C2-BC55-434BFD3502DB}" dt="2019-11-12T14:37:43.008" v="135" actId="2696"/>
        <pc:sldMkLst>
          <pc:docMk/>
          <pc:sldMk cId="2175325059" sldId="295"/>
        </pc:sldMkLst>
      </pc:sldChg>
      <pc:sldChg chg="add">
        <pc:chgData name="Katie Harrison" userId="7646f04428f4a8c3" providerId="LiveId" clId="{ECB66862-759E-46C2-BC55-434BFD3502DB}" dt="2019-11-12T14:37:24.389" v="132"/>
        <pc:sldMkLst>
          <pc:docMk/>
          <pc:sldMk cId="1772625806" sldId="296"/>
        </pc:sldMkLst>
      </pc:sldChg>
      <pc:sldChg chg="add">
        <pc:chgData name="Katie Harrison" userId="7646f04428f4a8c3" providerId="LiveId" clId="{ECB66862-759E-46C2-BC55-434BFD3502DB}" dt="2019-11-12T14:37:24.389" v="132"/>
        <pc:sldMkLst>
          <pc:docMk/>
          <pc:sldMk cId="3439628553" sldId="297"/>
        </pc:sldMkLst>
      </pc:sldChg>
      <pc:sldChg chg="add">
        <pc:chgData name="Katie Harrison" userId="7646f04428f4a8c3" providerId="LiveId" clId="{ECB66862-759E-46C2-BC55-434BFD3502DB}" dt="2019-11-12T14:37:24.389" v="132"/>
        <pc:sldMkLst>
          <pc:docMk/>
          <pc:sldMk cId="191760882" sldId="298"/>
        </pc:sldMkLst>
      </pc:sldChg>
    </pc:docChg>
  </pc:docChgLst>
  <pc:docChgLst>
    <pc:chgData name="Katie Harrison" userId="7646f04428f4a8c3" providerId="LiveId" clId="{C383034E-299D-4805-8E36-3825206C95E0}"/>
  </pc:docChgLst>
  <pc:docChgLst>
    <pc:chgData name="Katie Harrison" userId="7646f04428f4a8c3" providerId="LiveId" clId="{4B973BF9-F220-4A66-8D84-03FF6E25175E}"/>
    <pc:docChg chg="custSel modSld">
      <pc:chgData name="Katie Harrison" userId="7646f04428f4a8c3" providerId="LiveId" clId="{4B973BF9-F220-4A66-8D84-03FF6E25175E}" dt="2019-08-28T09:00:30.990" v="37" actId="255"/>
      <pc:docMkLst>
        <pc:docMk/>
      </pc:docMkLst>
      <pc:sldChg chg="addSp delSp">
        <pc:chgData name="Katie Harrison" userId="7646f04428f4a8c3" providerId="LiveId" clId="{4B973BF9-F220-4A66-8D84-03FF6E25175E}" dt="2019-08-28T08:53:09.221" v="1"/>
        <pc:sldMkLst>
          <pc:docMk/>
          <pc:sldMk cId="659468674" sldId="256"/>
        </pc:sldMkLst>
        <pc:picChg chg="add">
          <ac:chgData name="Katie Harrison" userId="7646f04428f4a8c3" providerId="LiveId" clId="{4B973BF9-F220-4A66-8D84-03FF6E25175E}" dt="2019-08-28T08:53:09.221" v="1"/>
          <ac:picMkLst>
            <pc:docMk/>
            <pc:sldMk cId="659468674" sldId="256"/>
            <ac:picMk id="2" creationId="{BAD49AFD-B7BA-47D4-BDEA-411039E68328}"/>
          </ac:picMkLst>
        </pc:picChg>
        <pc:picChg chg="del">
          <ac:chgData name="Katie Harrison" userId="7646f04428f4a8c3" providerId="LiveId" clId="{4B973BF9-F220-4A66-8D84-03FF6E25175E}" dt="2019-08-28T08:53:05.907" v="0" actId="478"/>
          <ac:picMkLst>
            <pc:docMk/>
            <pc:sldMk cId="659468674" sldId="256"/>
            <ac:picMk id="3" creationId="{CA248E4A-78A0-474A-9411-7D598CE90660}"/>
          </ac:picMkLst>
        </pc:picChg>
      </pc:sldChg>
      <pc:sldChg chg="addSp delSp modSp">
        <pc:chgData name="Katie Harrison" userId="7646f04428f4a8c3" providerId="LiveId" clId="{4B973BF9-F220-4A66-8D84-03FF6E25175E}" dt="2019-08-28T08:56:35.367" v="10" actId="14100"/>
        <pc:sldMkLst>
          <pc:docMk/>
          <pc:sldMk cId="3476934783" sldId="263"/>
        </pc:sldMkLst>
        <pc:picChg chg="add mod">
          <ac:chgData name="Katie Harrison" userId="7646f04428f4a8c3" providerId="LiveId" clId="{4B973BF9-F220-4A66-8D84-03FF6E25175E}" dt="2019-08-28T08:56:35.367" v="10" actId="14100"/>
          <ac:picMkLst>
            <pc:docMk/>
            <pc:sldMk cId="3476934783" sldId="263"/>
            <ac:picMk id="2" creationId="{AB9E3508-05C9-44AC-A4E0-749335A428A8}"/>
          </ac:picMkLst>
        </pc:picChg>
        <pc:picChg chg="del">
          <ac:chgData name="Katie Harrison" userId="7646f04428f4a8c3" providerId="LiveId" clId="{4B973BF9-F220-4A66-8D84-03FF6E25175E}" dt="2019-08-28T08:56:13.689" v="7" actId="478"/>
          <ac:picMkLst>
            <pc:docMk/>
            <pc:sldMk cId="3476934783" sldId="263"/>
            <ac:picMk id="3" creationId="{E24C102B-80D7-431C-9A38-D17707B4281B}"/>
          </ac:picMkLst>
        </pc:picChg>
      </pc:sldChg>
      <pc:sldChg chg="addSp delSp modSp">
        <pc:chgData name="Katie Harrison" userId="7646f04428f4a8c3" providerId="LiveId" clId="{4B973BF9-F220-4A66-8D84-03FF6E25175E}" dt="2019-08-28T08:57:12.760" v="14" actId="14100"/>
        <pc:sldMkLst>
          <pc:docMk/>
          <pc:sldMk cId="2876985536" sldId="264"/>
        </pc:sldMkLst>
        <pc:picChg chg="add mod">
          <ac:chgData name="Katie Harrison" userId="7646f04428f4a8c3" providerId="LiveId" clId="{4B973BF9-F220-4A66-8D84-03FF6E25175E}" dt="2019-08-28T08:57:12.760" v="14" actId="14100"/>
          <ac:picMkLst>
            <pc:docMk/>
            <pc:sldMk cId="2876985536" sldId="264"/>
            <ac:picMk id="2" creationId="{973D8A5B-3706-410B-8919-AADADCA1743E}"/>
          </ac:picMkLst>
        </pc:picChg>
        <pc:picChg chg="del">
          <ac:chgData name="Katie Harrison" userId="7646f04428f4a8c3" providerId="LiveId" clId="{4B973BF9-F220-4A66-8D84-03FF6E25175E}" dt="2019-08-28T08:56:42.572" v="11" actId="478"/>
          <ac:picMkLst>
            <pc:docMk/>
            <pc:sldMk cId="2876985536" sldId="264"/>
            <ac:picMk id="3" creationId="{4FCD40E5-0BD9-4AFA-9DB1-672C583C6ABB}"/>
          </ac:picMkLst>
        </pc:picChg>
      </pc:sldChg>
      <pc:sldChg chg="addSp delSp">
        <pc:chgData name="Katie Harrison" userId="7646f04428f4a8c3" providerId="LiveId" clId="{4B973BF9-F220-4A66-8D84-03FF6E25175E}" dt="2019-08-28T08:56:10.903" v="6"/>
        <pc:sldMkLst>
          <pc:docMk/>
          <pc:sldMk cId="2725769990" sldId="276"/>
        </pc:sldMkLst>
        <pc:picChg chg="del">
          <ac:chgData name="Katie Harrison" userId="7646f04428f4a8c3" providerId="LiveId" clId="{4B973BF9-F220-4A66-8D84-03FF6E25175E}" dt="2019-08-28T08:55:31.845" v="5" actId="478"/>
          <ac:picMkLst>
            <pc:docMk/>
            <pc:sldMk cId="2725769990" sldId="276"/>
            <ac:picMk id="2" creationId="{8255C310-C211-4008-9A5B-BC63E0562CD5}"/>
          </ac:picMkLst>
        </pc:picChg>
        <pc:picChg chg="add">
          <ac:chgData name="Katie Harrison" userId="7646f04428f4a8c3" providerId="LiveId" clId="{4B973BF9-F220-4A66-8D84-03FF6E25175E}" dt="2019-08-28T08:56:10.903" v="6"/>
          <ac:picMkLst>
            <pc:docMk/>
            <pc:sldMk cId="2725769990" sldId="276"/>
            <ac:picMk id="3" creationId="{414C1CA8-1AD7-4AA2-9707-B73DF73C5F6D}"/>
          </ac:picMkLst>
        </pc:picChg>
      </pc:sldChg>
      <pc:sldChg chg="addSp delSp modSp">
        <pc:chgData name="Katie Harrison" userId="7646f04428f4a8c3" providerId="LiveId" clId="{4B973BF9-F220-4A66-8D84-03FF6E25175E}" dt="2019-08-28T08:57:44.941" v="18" actId="14100"/>
        <pc:sldMkLst>
          <pc:docMk/>
          <pc:sldMk cId="1840617628" sldId="279"/>
        </pc:sldMkLst>
        <pc:picChg chg="del">
          <ac:chgData name="Katie Harrison" userId="7646f04428f4a8c3" providerId="LiveId" clId="{4B973BF9-F220-4A66-8D84-03FF6E25175E}" dt="2019-08-28T08:57:36.251" v="15" actId="478"/>
          <ac:picMkLst>
            <pc:docMk/>
            <pc:sldMk cId="1840617628" sldId="279"/>
            <ac:picMk id="2" creationId="{406B25EF-5113-41E4-8164-037AD60B6171}"/>
          </ac:picMkLst>
        </pc:picChg>
        <pc:picChg chg="add mod">
          <ac:chgData name="Katie Harrison" userId="7646f04428f4a8c3" providerId="LiveId" clId="{4B973BF9-F220-4A66-8D84-03FF6E25175E}" dt="2019-08-28T08:57:44.941" v="18" actId="14100"/>
          <ac:picMkLst>
            <pc:docMk/>
            <pc:sldMk cId="1840617628" sldId="279"/>
            <ac:picMk id="3" creationId="{04812533-B705-49D0-A5F7-CA2FEB38DA8E}"/>
          </ac:picMkLst>
        </pc:picChg>
      </pc:sldChg>
      <pc:sldChg chg="modSp">
        <pc:chgData name="Katie Harrison" userId="7646f04428f4a8c3" providerId="LiveId" clId="{4B973BF9-F220-4A66-8D84-03FF6E25175E}" dt="2019-08-28T08:55:24.328" v="4" actId="255"/>
        <pc:sldMkLst>
          <pc:docMk/>
          <pc:sldMk cId="737016717" sldId="281"/>
        </pc:sldMkLst>
        <pc:spChg chg="mod">
          <ac:chgData name="Katie Harrison" userId="7646f04428f4a8c3" providerId="LiveId" clId="{4B973BF9-F220-4A66-8D84-03FF6E25175E}" dt="2019-08-28T08:55:24.328" v="4" actId="255"/>
          <ac:spMkLst>
            <pc:docMk/>
            <pc:sldMk cId="737016717" sldId="281"/>
            <ac:spMk id="2" creationId="{8BF8FF3A-CCB6-4C00-BE1D-69C19DDF1840}"/>
          </ac:spMkLst>
        </pc:spChg>
        <pc:spChg chg="mod">
          <ac:chgData name="Katie Harrison" userId="7646f04428f4a8c3" providerId="LiveId" clId="{4B973BF9-F220-4A66-8D84-03FF6E25175E}" dt="2019-08-28T08:54:44.080" v="2"/>
          <ac:spMkLst>
            <pc:docMk/>
            <pc:sldMk cId="737016717" sldId="281"/>
            <ac:spMk id="3" creationId="{0A279344-BE91-4FEB-84A7-F20B8103DEB4}"/>
          </ac:spMkLst>
        </pc:spChg>
      </pc:sldChg>
      <pc:sldChg chg="modSp">
        <pc:chgData name="Katie Harrison" userId="7646f04428f4a8c3" providerId="LiveId" clId="{4B973BF9-F220-4A66-8D84-03FF6E25175E}" dt="2019-08-28T08:58:18.544" v="21" actId="255"/>
        <pc:sldMkLst>
          <pc:docMk/>
          <pc:sldMk cId="2278883916" sldId="283"/>
        </pc:sldMkLst>
        <pc:spChg chg="mod">
          <ac:chgData name="Katie Harrison" userId="7646f04428f4a8c3" providerId="LiveId" clId="{4B973BF9-F220-4A66-8D84-03FF6E25175E}" dt="2019-08-28T08:58:18.544" v="21" actId="255"/>
          <ac:spMkLst>
            <pc:docMk/>
            <pc:sldMk cId="2278883916" sldId="283"/>
            <ac:spMk id="4" creationId="{2CBEBA27-10EA-4585-8B3F-C2B40A9B643D}"/>
          </ac:spMkLst>
        </pc:spChg>
      </pc:sldChg>
      <pc:sldChg chg="modSp">
        <pc:chgData name="Katie Harrison" userId="7646f04428f4a8c3" providerId="LiveId" clId="{4B973BF9-F220-4A66-8D84-03FF6E25175E}" dt="2019-08-28T09:00:30.990" v="37" actId="255"/>
        <pc:sldMkLst>
          <pc:docMk/>
          <pc:sldMk cId="766568778" sldId="285"/>
        </pc:sldMkLst>
        <pc:spChg chg="mod">
          <ac:chgData name="Katie Harrison" userId="7646f04428f4a8c3" providerId="LiveId" clId="{4B973BF9-F220-4A66-8D84-03FF6E25175E}" dt="2019-08-28T09:00:30.990" v="37" actId="255"/>
          <ac:spMkLst>
            <pc:docMk/>
            <pc:sldMk cId="766568778" sldId="285"/>
            <ac:spMk id="2" creationId="{1773A2B5-C057-470B-9AA6-15816843A142}"/>
          </ac:spMkLst>
        </pc:spChg>
      </pc:sldChg>
    </pc:docChg>
  </pc:docChgLst>
  <pc:docChgLst>
    <pc:chgData name="Katie Harrison" userId="7646f04428f4a8c3" providerId="LiveId" clId="{7C4A4525-47EE-45C0-A90E-78541C9300ED}"/>
    <pc:docChg chg="undo custSel addSld delSld modSld">
      <pc:chgData name="Katie Harrison" userId="7646f04428f4a8c3" providerId="LiveId" clId="{7C4A4525-47EE-45C0-A90E-78541C9300ED}" dt="2019-12-03T13:37:56.321" v="243" actId="14100"/>
      <pc:docMkLst>
        <pc:docMk/>
      </pc:docMkLst>
      <pc:sldChg chg="addSp delSp modSp">
        <pc:chgData name="Katie Harrison" userId="7646f04428f4a8c3" providerId="LiveId" clId="{7C4A4525-47EE-45C0-A90E-78541C9300ED}" dt="2019-12-03T13:18:32.803" v="176" actId="14100"/>
        <pc:sldMkLst>
          <pc:docMk/>
          <pc:sldMk cId="3476934783" sldId="263"/>
        </pc:sldMkLst>
        <pc:picChg chg="add mod">
          <ac:chgData name="Katie Harrison" userId="7646f04428f4a8c3" providerId="LiveId" clId="{7C4A4525-47EE-45C0-A90E-78541C9300ED}" dt="2019-12-03T13:18:32.803" v="176" actId="14100"/>
          <ac:picMkLst>
            <pc:docMk/>
            <pc:sldMk cId="3476934783" sldId="263"/>
            <ac:picMk id="2" creationId="{619EB20F-0ECA-4487-A108-451DEA2B3932}"/>
          </ac:picMkLst>
        </pc:picChg>
        <pc:picChg chg="del">
          <ac:chgData name="Katie Harrison" userId="7646f04428f4a8c3" providerId="LiveId" clId="{7C4A4525-47EE-45C0-A90E-78541C9300ED}" dt="2019-12-03T13:15:19.615" v="173" actId="478"/>
          <ac:picMkLst>
            <pc:docMk/>
            <pc:sldMk cId="3476934783" sldId="263"/>
            <ac:picMk id="3" creationId="{CE6A4EA0-69D6-4D45-950C-5FB721C1B3A2}"/>
          </ac:picMkLst>
        </pc:picChg>
      </pc:sldChg>
      <pc:sldChg chg="addSp delSp modSp">
        <pc:chgData name="Katie Harrison" userId="7646f04428f4a8c3" providerId="LiveId" clId="{7C4A4525-47EE-45C0-A90E-78541C9300ED}" dt="2019-12-03T13:19:14.738" v="180" actId="14100"/>
        <pc:sldMkLst>
          <pc:docMk/>
          <pc:sldMk cId="2876985536" sldId="264"/>
        </pc:sldMkLst>
        <pc:picChg chg="add mod">
          <ac:chgData name="Katie Harrison" userId="7646f04428f4a8c3" providerId="LiveId" clId="{7C4A4525-47EE-45C0-A90E-78541C9300ED}" dt="2019-12-03T13:19:14.738" v="180" actId="14100"/>
          <ac:picMkLst>
            <pc:docMk/>
            <pc:sldMk cId="2876985536" sldId="264"/>
            <ac:picMk id="2" creationId="{2FB500FF-A89E-43B7-8D46-808D8AE96E78}"/>
          </ac:picMkLst>
        </pc:picChg>
        <pc:picChg chg="del">
          <ac:chgData name="Katie Harrison" userId="7646f04428f4a8c3" providerId="LiveId" clId="{7C4A4525-47EE-45C0-A90E-78541C9300ED}" dt="2019-12-03T13:18:42.853" v="177" actId="478"/>
          <ac:picMkLst>
            <pc:docMk/>
            <pc:sldMk cId="2876985536" sldId="264"/>
            <ac:picMk id="3" creationId="{C98BAC3C-ACF5-48D6-B9B5-469FFF057F51}"/>
          </ac:picMkLst>
        </pc:picChg>
      </pc:sldChg>
      <pc:sldChg chg="modSp">
        <pc:chgData name="Katie Harrison" userId="7646f04428f4a8c3" providerId="LiveId" clId="{7C4A4525-47EE-45C0-A90E-78541C9300ED}" dt="2019-12-03T13:22:29.083" v="205" actId="1076"/>
        <pc:sldMkLst>
          <pc:docMk/>
          <pc:sldMk cId="1514167895" sldId="277"/>
        </pc:sldMkLst>
        <pc:spChg chg="mod">
          <ac:chgData name="Katie Harrison" userId="7646f04428f4a8c3" providerId="LiveId" clId="{7C4A4525-47EE-45C0-A90E-78541C9300ED}" dt="2019-12-03T12:58:44.913" v="9" actId="255"/>
          <ac:spMkLst>
            <pc:docMk/>
            <pc:sldMk cId="1514167895" sldId="277"/>
            <ac:spMk id="2" creationId="{8BF8FF3A-CCB6-4C00-BE1D-69C19DDF1840}"/>
          </ac:spMkLst>
        </pc:spChg>
        <pc:spChg chg="mod">
          <ac:chgData name="Katie Harrison" userId="7646f04428f4a8c3" providerId="LiveId" clId="{7C4A4525-47EE-45C0-A90E-78541C9300ED}" dt="2019-12-03T13:22:29.083" v="205" actId="1076"/>
          <ac:spMkLst>
            <pc:docMk/>
            <pc:sldMk cId="1514167895" sldId="277"/>
            <ac:spMk id="3" creationId="{0A279344-BE91-4FEB-84A7-F20B8103DEB4}"/>
          </ac:spMkLst>
        </pc:spChg>
      </pc:sldChg>
      <pc:sldChg chg="modSp">
        <pc:chgData name="Katie Harrison" userId="7646f04428f4a8c3" providerId="LiveId" clId="{7C4A4525-47EE-45C0-A90E-78541C9300ED}" dt="2019-12-03T13:20:07.790" v="184" actId="20577"/>
        <pc:sldMkLst>
          <pc:docMk/>
          <pc:sldMk cId="2278883916" sldId="283"/>
        </pc:sldMkLst>
        <pc:spChg chg="mod">
          <ac:chgData name="Katie Harrison" userId="7646f04428f4a8c3" providerId="LiveId" clId="{7C4A4525-47EE-45C0-A90E-78541C9300ED}" dt="2019-12-03T13:20:07.790" v="184" actId="20577"/>
          <ac:spMkLst>
            <pc:docMk/>
            <pc:sldMk cId="2278883916" sldId="283"/>
            <ac:spMk id="5" creationId="{B0F095B9-7B81-4C55-8891-C08AD7047FF2}"/>
          </ac:spMkLst>
        </pc:spChg>
      </pc:sldChg>
      <pc:sldChg chg="modSp">
        <pc:chgData name="Katie Harrison" userId="7646f04428f4a8c3" providerId="LiveId" clId="{7C4A4525-47EE-45C0-A90E-78541C9300ED}" dt="2019-12-03T13:22:10.839" v="204" actId="1076"/>
        <pc:sldMkLst>
          <pc:docMk/>
          <pc:sldMk cId="766568778" sldId="285"/>
        </pc:sldMkLst>
        <pc:spChg chg="mod">
          <ac:chgData name="Katie Harrison" userId="7646f04428f4a8c3" providerId="LiveId" clId="{7C4A4525-47EE-45C0-A90E-78541C9300ED}" dt="2019-12-03T13:21:57.256" v="202" actId="255"/>
          <ac:spMkLst>
            <pc:docMk/>
            <pc:sldMk cId="766568778" sldId="285"/>
            <ac:spMk id="2" creationId="{1773A2B5-C057-470B-9AA6-15816843A142}"/>
          </ac:spMkLst>
        </pc:spChg>
        <pc:spChg chg="mod">
          <ac:chgData name="Katie Harrison" userId="7646f04428f4a8c3" providerId="LiveId" clId="{7C4A4525-47EE-45C0-A90E-78541C9300ED}" dt="2019-12-03T13:22:10.839" v="204" actId="1076"/>
          <ac:spMkLst>
            <pc:docMk/>
            <pc:sldMk cId="766568778" sldId="285"/>
            <ac:spMk id="3" creationId="{02C190AE-22EA-4786-9850-CF0D8483056F}"/>
          </ac:spMkLst>
        </pc:spChg>
      </pc:sldChg>
      <pc:sldChg chg="addSp delSp modSp">
        <pc:chgData name="Katie Harrison" userId="7646f04428f4a8c3" providerId="LiveId" clId="{7C4A4525-47EE-45C0-A90E-78541C9300ED}" dt="2019-12-03T13:20:47.943" v="188" actId="14100"/>
        <pc:sldMkLst>
          <pc:docMk/>
          <pc:sldMk cId="1623317548" sldId="288"/>
        </pc:sldMkLst>
        <pc:picChg chg="add mod">
          <ac:chgData name="Katie Harrison" userId="7646f04428f4a8c3" providerId="LiveId" clId="{7C4A4525-47EE-45C0-A90E-78541C9300ED}" dt="2019-12-03T13:20:47.943" v="188" actId="14100"/>
          <ac:picMkLst>
            <pc:docMk/>
            <pc:sldMk cId="1623317548" sldId="288"/>
            <ac:picMk id="2" creationId="{B4EC2AC3-572C-44E7-9C7F-2C06CCEA3C06}"/>
          </ac:picMkLst>
        </pc:picChg>
        <pc:picChg chg="del">
          <ac:chgData name="Katie Harrison" userId="7646f04428f4a8c3" providerId="LiveId" clId="{7C4A4525-47EE-45C0-A90E-78541C9300ED}" dt="2019-12-03T13:20:14.715" v="185" actId="478"/>
          <ac:picMkLst>
            <pc:docMk/>
            <pc:sldMk cId="1623317548" sldId="288"/>
            <ac:picMk id="3" creationId="{DECA39C2-45D0-4D17-A448-E5A40D19D4B4}"/>
          </ac:picMkLst>
        </pc:picChg>
      </pc:sldChg>
      <pc:sldChg chg="addSp delSp modSp">
        <pc:chgData name="Katie Harrison" userId="7646f04428f4a8c3" providerId="LiveId" clId="{7C4A4525-47EE-45C0-A90E-78541C9300ED}" dt="2019-12-03T12:51:50.050" v="6" actId="14100"/>
        <pc:sldMkLst>
          <pc:docMk/>
          <pc:sldMk cId="2360800188" sldId="292"/>
        </pc:sldMkLst>
        <pc:picChg chg="del">
          <ac:chgData name="Katie Harrison" userId="7646f04428f4a8c3" providerId="LiveId" clId="{7C4A4525-47EE-45C0-A90E-78541C9300ED}" dt="2019-12-03T12:51:12.348" v="0" actId="478"/>
          <ac:picMkLst>
            <pc:docMk/>
            <pc:sldMk cId="2360800188" sldId="292"/>
            <ac:picMk id="3" creationId="{FA716DC6-F553-4AF1-A188-E8F8966CFD18}"/>
          </ac:picMkLst>
        </pc:picChg>
        <pc:picChg chg="add mod">
          <ac:chgData name="Katie Harrison" userId="7646f04428f4a8c3" providerId="LiveId" clId="{7C4A4525-47EE-45C0-A90E-78541C9300ED}" dt="2019-12-03T12:51:50.050" v="6" actId="14100"/>
          <ac:picMkLst>
            <pc:docMk/>
            <pc:sldMk cId="2360800188" sldId="292"/>
            <ac:picMk id="4" creationId="{CF99AEE7-5F03-4A7C-9652-15C99CB6A235}"/>
          </ac:picMkLst>
        </pc:picChg>
      </pc:sldChg>
      <pc:sldChg chg="addSp delSp modSp">
        <pc:chgData name="Katie Harrison" userId="7646f04428f4a8c3" providerId="LiveId" clId="{7C4A4525-47EE-45C0-A90E-78541C9300ED}" dt="2019-12-03T13:34:49.870" v="214" actId="14100"/>
        <pc:sldMkLst>
          <pc:docMk/>
          <pc:sldMk cId="2135144602" sldId="299"/>
        </pc:sldMkLst>
        <pc:spChg chg="mod">
          <ac:chgData name="Katie Harrison" userId="7646f04428f4a8c3" providerId="LiveId" clId="{7C4A4525-47EE-45C0-A90E-78541C9300ED}" dt="2019-12-03T13:34:09.733" v="207" actId="20577"/>
          <ac:spMkLst>
            <pc:docMk/>
            <pc:sldMk cId="2135144602" sldId="299"/>
            <ac:spMk id="6" creationId="{C31DF43F-B660-4B01-86E8-7BF99AEFEDD2}"/>
          </ac:spMkLst>
        </pc:spChg>
        <pc:spChg chg="add mod">
          <ac:chgData name="Katie Harrison" userId="7646f04428f4a8c3" providerId="LiveId" clId="{7C4A4525-47EE-45C0-A90E-78541C9300ED}" dt="2019-12-03T13:34:49.870" v="214" actId="14100"/>
          <ac:spMkLst>
            <pc:docMk/>
            <pc:sldMk cId="2135144602" sldId="299"/>
            <ac:spMk id="8" creationId="{B6785AF3-303E-4898-A123-F4A3E402CFAB}"/>
          </ac:spMkLst>
        </pc:spChg>
        <pc:spChg chg="del">
          <ac:chgData name="Katie Harrison" userId="7646f04428f4a8c3" providerId="LiveId" clId="{7C4A4525-47EE-45C0-A90E-78541C9300ED}" dt="2019-12-03T13:02:39.313" v="88" actId="478"/>
          <ac:spMkLst>
            <pc:docMk/>
            <pc:sldMk cId="2135144602" sldId="299"/>
            <ac:spMk id="13" creationId="{D44C203A-0FD9-4E56-A60A-482347A7317C}"/>
          </ac:spMkLst>
        </pc:spChg>
        <pc:picChg chg="add mod">
          <ac:chgData name="Katie Harrison" userId="7646f04428f4a8c3" providerId="LiveId" clId="{7C4A4525-47EE-45C0-A90E-78541C9300ED}" dt="2019-12-03T13:34:21.346" v="209" actId="14100"/>
          <ac:picMkLst>
            <pc:docMk/>
            <pc:sldMk cId="2135144602" sldId="299"/>
            <ac:picMk id="3" creationId="{51250CBE-9A76-4B26-A509-7C8A3E0A4E3E}"/>
          </ac:picMkLst>
        </pc:picChg>
      </pc:sldChg>
      <pc:sldChg chg="addSp modSp add">
        <pc:chgData name="Katie Harrison" userId="7646f04428f4a8c3" providerId="LiveId" clId="{7C4A4525-47EE-45C0-A90E-78541C9300ED}" dt="2019-12-03T13:35:46.647" v="223" actId="14100"/>
        <pc:sldMkLst>
          <pc:docMk/>
          <pc:sldMk cId="1773126221" sldId="300"/>
        </pc:sldMkLst>
        <pc:spChg chg="mod">
          <ac:chgData name="Katie Harrison" userId="7646f04428f4a8c3" providerId="LiveId" clId="{7C4A4525-47EE-45C0-A90E-78541C9300ED}" dt="2019-12-03T13:34:54.084" v="216" actId="20577"/>
          <ac:spMkLst>
            <pc:docMk/>
            <pc:sldMk cId="1773126221" sldId="300"/>
            <ac:spMk id="6" creationId="{C31DF43F-B660-4B01-86E8-7BF99AEFEDD2}"/>
          </ac:spMkLst>
        </pc:spChg>
        <pc:spChg chg="add mod">
          <ac:chgData name="Katie Harrison" userId="7646f04428f4a8c3" providerId="LiveId" clId="{7C4A4525-47EE-45C0-A90E-78541C9300ED}" dt="2019-12-03T13:35:15.372" v="219" actId="255"/>
          <ac:spMkLst>
            <pc:docMk/>
            <pc:sldMk cId="1773126221" sldId="300"/>
            <ac:spMk id="7" creationId="{43EC9E75-66ED-4EC5-B9B1-00A8AEE50DDE}"/>
          </ac:spMkLst>
        </pc:spChg>
        <pc:spChg chg="add mod">
          <ac:chgData name="Katie Harrison" userId="7646f04428f4a8c3" providerId="LiveId" clId="{7C4A4525-47EE-45C0-A90E-78541C9300ED}" dt="2019-12-03T13:35:36.412" v="222" actId="255"/>
          <ac:spMkLst>
            <pc:docMk/>
            <pc:sldMk cId="1773126221" sldId="300"/>
            <ac:spMk id="8" creationId="{A6E55FC0-1DCF-417D-B7AC-D7B987A3F5BA}"/>
          </ac:spMkLst>
        </pc:spChg>
        <pc:spChg chg="add mod">
          <ac:chgData name="Katie Harrison" userId="7646f04428f4a8c3" providerId="LiveId" clId="{7C4A4525-47EE-45C0-A90E-78541C9300ED}" dt="2019-12-03T13:35:46.647" v="223" actId="14100"/>
          <ac:spMkLst>
            <pc:docMk/>
            <pc:sldMk cId="1773126221" sldId="300"/>
            <ac:spMk id="9" creationId="{BDA8FEF1-2177-4BDE-BDD6-319B5691572B}"/>
          </ac:spMkLst>
        </pc:spChg>
      </pc:sldChg>
      <pc:sldChg chg="del">
        <pc:chgData name="Katie Harrison" userId="7646f04428f4a8c3" providerId="LiveId" clId="{7C4A4525-47EE-45C0-A90E-78541C9300ED}" dt="2019-12-03T13:02:45.002" v="89" actId="2696"/>
        <pc:sldMkLst>
          <pc:docMk/>
          <pc:sldMk cId="3093338954" sldId="300"/>
        </pc:sldMkLst>
      </pc:sldChg>
      <pc:sldChg chg="del">
        <pc:chgData name="Katie Harrison" userId="7646f04428f4a8c3" providerId="LiveId" clId="{7C4A4525-47EE-45C0-A90E-78541C9300ED}" dt="2019-12-03T13:02:48.737" v="90" actId="2696"/>
        <pc:sldMkLst>
          <pc:docMk/>
          <pc:sldMk cId="2252888930" sldId="301"/>
        </pc:sldMkLst>
      </pc:sldChg>
      <pc:sldChg chg="addSp modSp add">
        <pc:chgData name="Katie Harrison" userId="7646f04428f4a8c3" providerId="LiveId" clId="{7C4A4525-47EE-45C0-A90E-78541C9300ED}" dt="2019-12-03T13:36:12.670" v="227" actId="255"/>
        <pc:sldMkLst>
          <pc:docMk/>
          <pc:sldMk cId="2361727894" sldId="301"/>
        </pc:sldMkLst>
        <pc:spChg chg="mod">
          <ac:chgData name="Katie Harrison" userId="7646f04428f4a8c3" providerId="LiveId" clId="{7C4A4525-47EE-45C0-A90E-78541C9300ED}" dt="2019-12-03T13:36:01.433" v="225" actId="20577"/>
          <ac:spMkLst>
            <pc:docMk/>
            <pc:sldMk cId="2361727894" sldId="301"/>
            <ac:spMk id="6" creationId="{C31DF43F-B660-4B01-86E8-7BF99AEFEDD2}"/>
          </ac:spMkLst>
        </pc:spChg>
        <pc:spChg chg="add mod">
          <ac:chgData name="Katie Harrison" userId="7646f04428f4a8c3" providerId="LiveId" clId="{7C4A4525-47EE-45C0-A90E-78541C9300ED}" dt="2019-12-03T13:36:12.670" v="227" actId="255"/>
          <ac:spMkLst>
            <pc:docMk/>
            <pc:sldMk cId="2361727894" sldId="301"/>
            <ac:spMk id="7" creationId="{24E09C5D-7746-45A1-97EC-9B8B4E9A6C63}"/>
          </ac:spMkLst>
        </pc:spChg>
      </pc:sldChg>
      <pc:sldChg chg="addSp modSp add">
        <pc:chgData name="Katie Harrison" userId="7646f04428f4a8c3" providerId="LiveId" clId="{7C4A4525-47EE-45C0-A90E-78541C9300ED}" dt="2019-12-03T13:37:56.321" v="243" actId="14100"/>
        <pc:sldMkLst>
          <pc:docMk/>
          <pc:sldMk cId="1864926736" sldId="302"/>
        </pc:sldMkLst>
        <pc:spChg chg="mod">
          <ac:chgData name="Katie Harrison" userId="7646f04428f4a8c3" providerId="LiveId" clId="{7C4A4525-47EE-45C0-A90E-78541C9300ED}" dt="2019-12-03T13:36:29.582" v="229" actId="20577"/>
          <ac:spMkLst>
            <pc:docMk/>
            <pc:sldMk cId="1864926736" sldId="302"/>
            <ac:spMk id="6" creationId="{C31DF43F-B660-4B01-86E8-7BF99AEFEDD2}"/>
          </ac:spMkLst>
        </pc:spChg>
        <pc:spChg chg="add mod">
          <ac:chgData name="Katie Harrison" userId="7646f04428f4a8c3" providerId="LiveId" clId="{7C4A4525-47EE-45C0-A90E-78541C9300ED}" dt="2019-12-03T13:37:49.804" v="242" actId="14100"/>
          <ac:spMkLst>
            <pc:docMk/>
            <pc:sldMk cId="1864926736" sldId="302"/>
            <ac:spMk id="7" creationId="{EB6912ED-9F8D-4C5F-A2C4-B8BB18E9B12D}"/>
          </ac:spMkLst>
        </pc:spChg>
        <pc:spChg chg="add mod">
          <ac:chgData name="Katie Harrison" userId="7646f04428f4a8c3" providerId="LiveId" clId="{7C4A4525-47EE-45C0-A90E-78541C9300ED}" dt="2019-12-03T13:37:56.321" v="243" actId="14100"/>
          <ac:spMkLst>
            <pc:docMk/>
            <pc:sldMk cId="1864926736" sldId="302"/>
            <ac:spMk id="8" creationId="{951A726C-47C7-4A85-B54C-815522446F4B}"/>
          </ac:spMkLst>
        </pc:spChg>
      </pc:sldChg>
    </pc:docChg>
  </pc:docChgLst>
  <pc:docChgLst>
    <pc:chgData name="Katie Harrison" userId="7646f04428f4a8c3" providerId="LiveId" clId="{A28E1EB6-D32D-408E-B25D-6443770B523E}"/>
  </pc:docChgLst>
  <pc:docChgLst>
    <pc:chgData name="Katie Harrison" userId="7646f04428f4a8c3" providerId="LiveId" clId="{F2BDAADF-E1BC-45FB-BC19-9D63692771E2}"/>
    <pc:docChg chg="custSel addSld delSld modSld">
      <pc:chgData name="Katie Harrison" userId="7646f04428f4a8c3" providerId="LiveId" clId="{F2BDAADF-E1BC-45FB-BC19-9D63692771E2}" dt="2019-11-06T17:25:33.430" v="41" actId="14100"/>
      <pc:docMkLst>
        <pc:docMk/>
      </pc:docMkLst>
      <pc:sldChg chg="addSp delSp del">
        <pc:chgData name="Katie Harrison" userId="7646f04428f4a8c3" providerId="LiveId" clId="{F2BDAADF-E1BC-45FB-BC19-9D63692771E2}" dt="2019-11-06T17:00:50.006" v="4" actId="2696"/>
        <pc:sldMkLst>
          <pc:docMk/>
          <pc:sldMk cId="659468674" sldId="256"/>
        </pc:sldMkLst>
        <pc:picChg chg="add del">
          <ac:chgData name="Katie Harrison" userId="7646f04428f4a8c3" providerId="LiveId" clId="{F2BDAADF-E1BC-45FB-BC19-9D63692771E2}" dt="2019-11-06T17:00:39.393" v="2"/>
          <ac:picMkLst>
            <pc:docMk/>
            <pc:sldMk cId="659468674" sldId="256"/>
            <ac:picMk id="2" creationId="{46ED2771-AAED-4216-8C26-EE08DFB67A9D}"/>
          </ac:picMkLst>
        </pc:picChg>
        <pc:picChg chg="del">
          <ac:chgData name="Katie Harrison" userId="7646f04428f4a8c3" providerId="LiveId" clId="{F2BDAADF-E1BC-45FB-BC19-9D63692771E2}" dt="2019-11-06T17:00:34.079" v="0" actId="478"/>
          <ac:picMkLst>
            <pc:docMk/>
            <pc:sldMk cId="659468674" sldId="256"/>
            <ac:picMk id="4" creationId="{BDBFF4E2-4743-44B6-9446-F00854616D3D}"/>
          </ac:picMkLst>
        </pc:picChg>
      </pc:sldChg>
      <pc:sldChg chg="addSp delSp modSp">
        <pc:chgData name="Katie Harrison" userId="7646f04428f4a8c3" providerId="LiveId" clId="{F2BDAADF-E1BC-45FB-BC19-9D63692771E2}" dt="2019-11-06T17:23:26.533" v="19" actId="14100"/>
        <pc:sldMkLst>
          <pc:docMk/>
          <pc:sldMk cId="3476934783" sldId="263"/>
        </pc:sldMkLst>
        <pc:picChg chg="del">
          <ac:chgData name="Katie Harrison" userId="7646f04428f4a8c3" providerId="LiveId" clId="{F2BDAADF-E1BC-45FB-BC19-9D63692771E2}" dt="2019-11-06T17:22:55.219" v="16" actId="478"/>
          <ac:picMkLst>
            <pc:docMk/>
            <pc:sldMk cId="3476934783" sldId="263"/>
            <ac:picMk id="2" creationId="{ED454F13-0AF7-471D-8AB1-E7509D2501E9}"/>
          </ac:picMkLst>
        </pc:picChg>
        <pc:picChg chg="add mod">
          <ac:chgData name="Katie Harrison" userId="7646f04428f4a8c3" providerId="LiveId" clId="{F2BDAADF-E1BC-45FB-BC19-9D63692771E2}" dt="2019-11-06T17:23:26.533" v="19" actId="14100"/>
          <ac:picMkLst>
            <pc:docMk/>
            <pc:sldMk cId="3476934783" sldId="263"/>
            <ac:picMk id="3" creationId="{104AEEC4-0FC1-49A0-BABD-31CB2990380E}"/>
          </ac:picMkLst>
        </pc:picChg>
      </pc:sldChg>
      <pc:sldChg chg="addSp delSp modSp">
        <pc:chgData name="Katie Harrison" userId="7646f04428f4a8c3" providerId="LiveId" clId="{F2BDAADF-E1BC-45FB-BC19-9D63692771E2}" dt="2019-11-06T17:23:57.964" v="23" actId="14100"/>
        <pc:sldMkLst>
          <pc:docMk/>
          <pc:sldMk cId="2876985536" sldId="264"/>
        </pc:sldMkLst>
        <pc:picChg chg="del">
          <ac:chgData name="Katie Harrison" userId="7646f04428f4a8c3" providerId="LiveId" clId="{F2BDAADF-E1BC-45FB-BC19-9D63692771E2}" dt="2019-11-06T17:23:31.472" v="20" actId="478"/>
          <ac:picMkLst>
            <pc:docMk/>
            <pc:sldMk cId="2876985536" sldId="264"/>
            <ac:picMk id="2" creationId="{CA79B210-CA56-4C97-B1D5-C35906BD19B0}"/>
          </ac:picMkLst>
        </pc:picChg>
        <pc:picChg chg="add mod">
          <ac:chgData name="Katie Harrison" userId="7646f04428f4a8c3" providerId="LiveId" clId="{F2BDAADF-E1BC-45FB-BC19-9D63692771E2}" dt="2019-11-06T17:23:57.964" v="23" actId="14100"/>
          <ac:picMkLst>
            <pc:docMk/>
            <pc:sldMk cId="2876985536" sldId="264"/>
            <ac:picMk id="3" creationId="{4DF5BED1-DB9D-4918-9AB1-ACFCE486A114}"/>
          </ac:picMkLst>
        </pc:picChg>
      </pc:sldChg>
      <pc:sldChg chg="add">
        <pc:chgData name="Katie Harrison" userId="7646f04428f4a8c3" providerId="LiveId" clId="{F2BDAADF-E1BC-45FB-BC19-9D63692771E2}" dt="2019-11-06T17:01:56.441" v="5"/>
        <pc:sldMkLst>
          <pc:docMk/>
          <pc:sldMk cId="1514167895" sldId="277"/>
        </pc:sldMkLst>
      </pc:sldChg>
      <pc:sldChg chg="del">
        <pc:chgData name="Katie Harrison" userId="7646f04428f4a8c3" providerId="LiveId" clId="{F2BDAADF-E1BC-45FB-BC19-9D63692771E2}" dt="2019-11-06T17:01:59.832" v="6" actId="2696"/>
        <pc:sldMkLst>
          <pc:docMk/>
          <pc:sldMk cId="737016717" sldId="281"/>
        </pc:sldMkLst>
      </pc:sldChg>
      <pc:sldChg chg="addSp delSp">
        <pc:chgData name="Katie Harrison" userId="7646f04428f4a8c3" providerId="LiveId" clId="{F2BDAADF-E1BC-45FB-BC19-9D63692771E2}" dt="2019-11-06T17:19:49.201" v="15"/>
        <pc:sldMkLst>
          <pc:docMk/>
          <pc:sldMk cId="2278883916" sldId="283"/>
        </pc:sldMkLst>
        <pc:spChg chg="del">
          <ac:chgData name="Katie Harrison" userId="7646f04428f4a8c3" providerId="LiveId" clId="{F2BDAADF-E1BC-45FB-BC19-9D63692771E2}" dt="2019-11-06T17:19:34.087" v="14" actId="478"/>
          <ac:spMkLst>
            <pc:docMk/>
            <pc:sldMk cId="2278883916" sldId="283"/>
            <ac:spMk id="4" creationId="{2CBEBA27-10EA-4585-8B3F-C2B40A9B643D}"/>
          </ac:spMkLst>
        </pc:spChg>
        <pc:spChg chg="add">
          <ac:chgData name="Katie Harrison" userId="7646f04428f4a8c3" providerId="LiveId" clId="{F2BDAADF-E1BC-45FB-BC19-9D63692771E2}" dt="2019-11-06T17:19:49.201" v="15"/>
          <ac:spMkLst>
            <pc:docMk/>
            <pc:sldMk cId="2278883916" sldId="283"/>
            <ac:spMk id="5" creationId="{B0F095B9-7B81-4C55-8891-C08AD7047FF2}"/>
          </ac:spMkLst>
        </pc:spChg>
      </pc:sldChg>
      <pc:sldChg chg="modSp">
        <pc:chgData name="Katie Harrison" userId="7646f04428f4a8c3" providerId="LiveId" clId="{F2BDAADF-E1BC-45FB-BC19-9D63692771E2}" dt="2019-11-06T17:25:33.430" v="41" actId="14100"/>
        <pc:sldMkLst>
          <pc:docMk/>
          <pc:sldMk cId="766568778" sldId="285"/>
        </pc:sldMkLst>
        <pc:spChg chg="mod">
          <ac:chgData name="Katie Harrison" userId="7646f04428f4a8c3" providerId="LiveId" clId="{F2BDAADF-E1BC-45FB-BC19-9D63692771E2}" dt="2019-11-06T17:25:33.430" v="41" actId="14100"/>
          <ac:spMkLst>
            <pc:docMk/>
            <pc:sldMk cId="766568778" sldId="285"/>
            <ac:spMk id="2" creationId="{1773A2B5-C057-470B-9AA6-15816843A142}"/>
          </ac:spMkLst>
        </pc:spChg>
      </pc:sldChg>
      <pc:sldChg chg="del">
        <pc:chgData name="Katie Harrison" userId="7646f04428f4a8c3" providerId="LiveId" clId="{F2BDAADF-E1BC-45FB-BC19-9D63692771E2}" dt="2019-11-06T17:02:34.496" v="8" actId="2696"/>
        <pc:sldMkLst>
          <pc:docMk/>
          <pc:sldMk cId="3813481429" sldId="286"/>
        </pc:sldMkLst>
      </pc:sldChg>
      <pc:sldChg chg="addSp delSp">
        <pc:chgData name="Katie Harrison" userId="7646f04428f4a8c3" providerId="LiveId" clId="{F2BDAADF-E1BC-45FB-BC19-9D63692771E2}" dt="2019-11-06T17:19:24.287" v="13"/>
        <pc:sldMkLst>
          <pc:docMk/>
          <pc:sldMk cId="1623317548" sldId="288"/>
        </pc:sldMkLst>
        <pc:picChg chg="del">
          <ac:chgData name="Katie Harrison" userId="7646f04428f4a8c3" providerId="LiveId" clId="{F2BDAADF-E1BC-45FB-BC19-9D63692771E2}" dt="2019-11-06T17:19:19.051" v="12" actId="478"/>
          <ac:picMkLst>
            <pc:docMk/>
            <pc:sldMk cId="1623317548" sldId="288"/>
            <ac:picMk id="3" creationId="{B0B6B841-8ADB-4A99-BE35-1DC8661BEF28}"/>
          </ac:picMkLst>
        </pc:picChg>
        <pc:picChg chg="add">
          <ac:chgData name="Katie Harrison" userId="7646f04428f4a8c3" providerId="LiveId" clId="{F2BDAADF-E1BC-45FB-BC19-9D63692771E2}" dt="2019-11-06T17:19:24.287" v="13"/>
          <ac:picMkLst>
            <pc:docMk/>
            <pc:sldMk cId="1623317548" sldId="288"/>
            <ac:picMk id="4" creationId="{0735D66E-7F6A-48AF-9692-EEF0B752388A}"/>
          </ac:picMkLst>
        </pc:picChg>
      </pc:sldChg>
      <pc:sldChg chg="del">
        <pc:chgData name="Katie Harrison" userId="7646f04428f4a8c3" providerId="LiveId" clId="{F2BDAADF-E1BC-45FB-BC19-9D63692771E2}" dt="2019-11-06T17:03:08.584" v="9" actId="2696"/>
        <pc:sldMkLst>
          <pc:docMk/>
          <pc:sldMk cId="269961158" sldId="289"/>
        </pc:sldMkLst>
      </pc:sldChg>
      <pc:sldChg chg="del">
        <pc:chgData name="Katie Harrison" userId="7646f04428f4a8c3" providerId="LiveId" clId="{F2BDAADF-E1BC-45FB-BC19-9D63692771E2}" dt="2019-11-06T17:03:13.121" v="10" actId="2696"/>
        <pc:sldMkLst>
          <pc:docMk/>
          <pc:sldMk cId="1671903541" sldId="290"/>
        </pc:sldMkLst>
      </pc:sldChg>
      <pc:sldChg chg="del">
        <pc:chgData name="Katie Harrison" userId="7646f04428f4a8c3" providerId="LiveId" clId="{F2BDAADF-E1BC-45FB-BC19-9D63692771E2}" dt="2019-11-06T17:03:15.950" v="11" actId="2696"/>
        <pc:sldMkLst>
          <pc:docMk/>
          <pc:sldMk cId="1444124176" sldId="291"/>
        </pc:sldMkLst>
      </pc:sldChg>
      <pc:sldChg chg="add">
        <pc:chgData name="Katie Harrison" userId="7646f04428f4a8c3" providerId="LiveId" clId="{F2BDAADF-E1BC-45FB-BC19-9D63692771E2}" dt="2019-11-06T17:00:43.160" v="3"/>
        <pc:sldMkLst>
          <pc:docMk/>
          <pc:sldMk cId="2360800188" sldId="292"/>
        </pc:sldMkLst>
      </pc:sldChg>
      <pc:sldChg chg="add">
        <pc:chgData name="Katie Harrison" userId="7646f04428f4a8c3" providerId="LiveId" clId="{F2BDAADF-E1BC-45FB-BC19-9D63692771E2}" dt="2019-11-06T17:02:27.303" v="7"/>
        <pc:sldMkLst>
          <pc:docMk/>
          <pc:sldMk cId="2135144602" sldId="293"/>
        </pc:sldMkLst>
      </pc:sldChg>
      <pc:sldChg chg="add">
        <pc:chgData name="Katie Harrison" userId="7646f04428f4a8c3" providerId="LiveId" clId="{F2BDAADF-E1BC-45FB-BC19-9D63692771E2}" dt="2019-11-06T17:02:27.303" v="7"/>
        <pc:sldMkLst>
          <pc:docMk/>
          <pc:sldMk cId="199890205" sldId="294"/>
        </pc:sldMkLst>
      </pc:sldChg>
      <pc:sldChg chg="add">
        <pc:chgData name="Katie Harrison" userId="7646f04428f4a8c3" providerId="LiveId" clId="{F2BDAADF-E1BC-45FB-BC19-9D63692771E2}" dt="2019-11-06T17:02:27.303" v="7"/>
        <pc:sldMkLst>
          <pc:docMk/>
          <pc:sldMk cId="2175325059" sldId="295"/>
        </pc:sldMkLst>
      </pc:sldChg>
    </pc:docChg>
  </pc:docChgLst>
  <pc:docChgLst>
    <pc:chgData name="Katie Harrison" userId="7646f04428f4a8c3" providerId="LiveId" clId="{37FC8BBC-EE23-4A7B-947F-CFEEE28F2769}"/>
  </pc:docChgLst>
  <pc:docChgLst>
    <pc:chgData name="Katie Harrison" userId="7646f04428f4a8c3" providerId="LiveId" clId="{27057D6F-A8D1-4CAA-8A63-E2AC1428E5B9}"/>
  </pc:docChgLst>
  <pc:docChgLst>
    <pc:chgData name="Katie Harrison" userId="7646f04428f4a8c3" providerId="LiveId" clId="{9D5B14EB-0F18-41CD-9251-F4B66D2F4D56}"/>
    <pc:docChg chg="custSel delSld modSld">
      <pc:chgData name="Katie Harrison" userId="7646f04428f4a8c3" providerId="LiveId" clId="{9D5B14EB-0F18-41CD-9251-F4B66D2F4D56}" dt="2019-09-24T11:05:14.873" v="86" actId="207"/>
      <pc:docMkLst>
        <pc:docMk/>
      </pc:docMkLst>
      <pc:sldChg chg="addSp delSp modSp">
        <pc:chgData name="Katie Harrison" userId="7646f04428f4a8c3" providerId="LiveId" clId="{9D5B14EB-0F18-41CD-9251-F4B66D2F4D56}" dt="2019-09-24T10:57:38.777" v="5" actId="14100"/>
        <pc:sldMkLst>
          <pc:docMk/>
          <pc:sldMk cId="659468674" sldId="256"/>
        </pc:sldMkLst>
        <pc:picChg chg="add mod">
          <ac:chgData name="Katie Harrison" userId="7646f04428f4a8c3" providerId="LiveId" clId="{9D5B14EB-0F18-41CD-9251-F4B66D2F4D56}" dt="2019-09-24T10:57:38.777" v="5" actId="14100"/>
          <ac:picMkLst>
            <pc:docMk/>
            <pc:sldMk cId="659468674" sldId="256"/>
            <ac:picMk id="3" creationId="{5DB69919-B77F-4183-ABA9-C1CFC3FB6EBE}"/>
          </ac:picMkLst>
        </pc:picChg>
        <pc:picChg chg="del">
          <ac:chgData name="Katie Harrison" userId="7646f04428f4a8c3" providerId="LiveId" clId="{9D5B14EB-0F18-41CD-9251-F4B66D2F4D56}" dt="2019-09-24T10:57:13.893" v="0" actId="478"/>
          <ac:picMkLst>
            <pc:docMk/>
            <pc:sldMk cId="659468674" sldId="256"/>
            <ac:picMk id="6" creationId="{B42B3C06-86AD-404C-B680-4C8C255B123C}"/>
          </ac:picMkLst>
        </pc:picChg>
      </pc:sldChg>
      <pc:sldChg chg="addSp delSp modSp">
        <pc:chgData name="Katie Harrison" userId="7646f04428f4a8c3" providerId="LiveId" clId="{9D5B14EB-0F18-41CD-9251-F4B66D2F4D56}" dt="2019-09-24T11:01:44.600" v="66" actId="14100"/>
        <pc:sldMkLst>
          <pc:docMk/>
          <pc:sldMk cId="3476934783" sldId="263"/>
        </pc:sldMkLst>
        <pc:picChg chg="del">
          <ac:chgData name="Katie Harrison" userId="7646f04428f4a8c3" providerId="LiveId" clId="{9D5B14EB-0F18-41CD-9251-F4B66D2F4D56}" dt="2019-09-24T11:01:15.096" v="63" actId="478"/>
          <ac:picMkLst>
            <pc:docMk/>
            <pc:sldMk cId="3476934783" sldId="263"/>
            <ac:picMk id="2" creationId="{70FF2306-219D-4664-B29A-1B40BDF161EB}"/>
          </ac:picMkLst>
        </pc:picChg>
        <pc:picChg chg="add mod">
          <ac:chgData name="Katie Harrison" userId="7646f04428f4a8c3" providerId="LiveId" clId="{9D5B14EB-0F18-41CD-9251-F4B66D2F4D56}" dt="2019-09-24T11:01:44.600" v="66" actId="14100"/>
          <ac:picMkLst>
            <pc:docMk/>
            <pc:sldMk cId="3476934783" sldId="263"/>
            <ac:picMk id="3" creationId="{CE588A27-EC58-44D9-ABBC-17BDB7A35B0D}"/>
          </ac:picMkLst>
        </pc:picChg>
      </pc:sldChg>
      <pc:sldChg chg="addSp delSp modSp">
        <pc:chgData name="Katie Harrison" userId="7646f04428f4a8c3" providerId="LiveId" clId="{9D5B14EB-0F18-41CD-9251-F4B66D2F4D56}" dt="2019-09-24T11:02:13.912" v="70" actId="14100"/>
        <pc:sldMkLst>
          <pc:docMk/>
          <pc:sldMk cId="2876985536" sldId="264"/>
        </pc:sldMkLst>
        <pc:picChg chg="add mod">
          <ac:chgData name="Katie Harrison" userId="7646f04428f4a8c3" providerId="LiveId" clId="{9D5B14EB-0F18-41CD-9251-F4B66D2F4D56}" dt="2019-09-24T11:02:13.912" v="70" actId="14100"/>
          <ac:picMkLst>
            <pc:docMk/>
            <pc:sldMk cId="2876985536" sldId="264"/>
            <ac:picMk id="2" creationId="{CC4E822A-1158-4C76-955E-3FC718AF125C}"/>
          </ac:picMkLst>
        </pc:picChg>
        <pc:picChg chg="del">
          <ac:chgData name="Katie Harrison" userId="7646f04428f4a8c3" providerId="LiveId" clId="{9D5B14EB-0F18-41CD-9251-F4B66D2F4D56}" dt="2019-09-24T11:01:51.332" v="67" actId="478"/>
          <ac:picMkLst>
            <pc:docMk/>
            <pc:sldMk cId="2876985536" sldId="264"/>
            <ac:picMk id="4" creationId="{1A1D533B-122A-4A4F-9961-C2276CE73900}"/>
          </ac:picMkLst>
        </pc:picChg>
      </pc:sldChg>
      <pc:sldChg chg="addSp delSp modSp">
        <pc:chgData name="Katie Harrison" userId="7646f04428f4a8c3" providerId="LiveId" clId="{9D5B14EB-0F18-41CD-9251-F4B66D2F4D56}" dt="2019-09-24T11:01:11.928" v="62" actId="14100"/>
        <pc:sldMkLst>
          <pc:docMk/>
          <pc:sldMk cId="2725769990" sldId="276"/>
        </pc:sldMkLst>
        <pc:picChg chg="add mod">
          <ac:chgData name="Katie Harrison" userId="7646f04428f4a8c3" providerId="LiveId" clId="{9D5B14EB-0F18-41CD-9251-F4B66D2F4D56}" dt="2019-09-24T11:01:11.928" v="62" actId="14100"/>
          <ac:picMkLst>
            <pc:docMk/>
            <pc:sldMk cId="2725769990" sldId="276"/>
            <ac:picMk id="2" creationId="{98D13B47-E1A1-48F8-9809-4182525D37F1}"/>
          </ac:picMkLst>
        </pc:picChg>
        <pc:picChg chg="del">
          <ac:chgData name="Katie Harrison" userId="7646f04428f4a8c3" providerId="LiveId" clId="{9D5B14EB-0F18-41CD-9251-F4B66D2F4D56}" dt="2019-09-24T11:01:01.347" v="59" actId="478"/>
          <ac:picMkLst>
            <pc:docMk/>
            <pc:sldMk cId="2725769990" sldId="276"/>
            <ac:picMk id="3" creationId="{C2AA5E05-A33D-4DA9-96B1-343246A7F70E}"/>
          </ac:picMkLst>
        </pc:picChg>
      </pc:sldChg>
      <pc:sldChg chg="del">
        <pc:chgData name="Katie Harrison" userId="7646f04428f4a8c3" providerId="LiveId" clId="{9D5B14EB-0F18-41CD-9251-F4B66D2F4D56}" dt="2019-09-24T11:02:17.724" v="71" actId="2696"/>
        <pc:sldMkLst>
          <pc:docMk/>
          <pc:sldMk cId="1840617628" sldId="279"/>
        </pc:sldMkLst>
      </pc:sldChg>
      <pc:sldChg chg="modSp">
        <pc:chgData name="Katie Harrison" userId="7646f04428f4a8c3" providerId="LiveId" clId="{9D5B14EB-0F18-41CD-9251-F4B66D2F4D56}" dt="2019-09-24T10:58:33.289" v="58" actId="20577"/>
        <pc:sldMkLst>
          <pc:docMk/>
          <pc:sldMk cId="737016717" sldId="281"/>
        </pc:sldMkLst>
        <pc:spChg chg="mod">
          <ac:chgData name="Katie Harrison" userId="7646f04428f4a8c3" providerId="LiveId" clId="{9D5B14EB-0F18-41CD-9251-F4B66D2F4D56}" dt="2019-09-24T10:58:17.722" v="8" actId="255"/>
          <ac:spMkLst>
            <pc:docMk/>
            <pc:sldMk cId="737016717" sldId="281"/>
            <ac:spMk id="2" creationId="{8BF8FF3A-CCB6-4C00-BE1D-69C19DDF1840}"/>
          </ac:spMkLst>
        </pc:spChg>
        <pc:spChg chg="mod">
          <ac:chgData name="Katie Harrison" userId="7646f04428f4a8c3" providerId="LiveId" clId="{9D5B14EB-0F18-41CD-9251-F4B66D2F4D56}" dt="2019-09-24T10:58:33.289" v="58" actId="20577"/>
          <ac:spMkLst>
            <pc:docMk/>
            <pc:sldMk cId="737016717" sldId="281"/>
            <ac:spMk id="3" creationId="{0A279344-BE91-4FEB-84A7-F20B8103DEB4}"/>
          </ac:spMkLst>
        </pc:spChg>
      </pc:sldChg>
      <pc:sldChg chg="modSp">
        <pc:chgData name="Katie Harrison" userId="7646f04428f4a8c3" providerId="LiveId" clId="{9D5B14EB-0F18-41CD-9251-F4B66D2F4D56}" dt="2019-09-24T11:02:44.315" v="72"/>
        <pc:sldMkLst>
          <pc:docMk/>
          <pc:sldMk cId="2278883916" sldId="283"/>
        </pc:sldMkLst>
        <pc:spChg chg="mod">
          <ac:chgData name="Katie Harrison" userId="7646f04428f4a8c3" providerId="LiveId" clId="{9D5B14EB-0F18-41CD-9251-F4B66D2F4D56}" dt="2019-09-24T11:02:44.315" v="72"/>
          <ac:spMkLst>
            <pc:docMk/>
            <pc:sldMk cId="2278883916" sldId="283"/>
            <ac:spMk id="4" creationId="{2CBEBA27-10EA-4585-8B3F-C2B40A9B643D}"/>
          </ac:spMkLst>
        </pc:spChg>
      </pc:sldChg>
      <pc:sldChg chg="modSp">
        <pc:chgData name="Katie Harrison" userId="7646f04428f4a8c3" providerId="LiveId" clId="{9D5B14EB-0F18-41CD-9251-F4B66D2F4D56}" dt="2019-09-24T11:05:14.873" v="86" actId="207"/>
        <pc:sldMkLst>
          <pc:docMk/>
          <pc:sldMk cId="766568778" sldId="285"/>
        </pc:sldMkLst>
        <pc:spChg chg="mod">
          <ac:chgData name="Katie Harrison" userId="7646f04428f4a8c3" providerId="LiveId" clId="{9D5B14EB-0F18-41CD-9251-F4B66D2F4D56}" dt="2019-09-24T11:05:14.873" v="86" actId="207"/>
          <ac:spMkLst>
            <pc:docMk/>
            <pc:sldMk cId="766568778" sldId="285"/>
            <ac:spMk id="2" creationId="{1773A2B5-C057-470B-9AA6-15816843A142}"/>
          </ac:spMkLst>
        </pc:spChg>
      </pc:sldChg>
    </pc:docChg>
  </pc:docChgLst>
  <pc:docChgLst>
    <pc:chgData name="Katie Harrison" userId="7646f04428f4a8c3" providerId="LiveId" clId="{D09CCBD8-EC4F-4739-ACA1-BDB280D8E18E}"/>
    <pc:docChg chg="undo custSel addSld delSld modSld">
      <pc:chgData name="Katie Harrison" userId="7646f04428f4a8c3" providerId="LiveId" clId="{D09CCBD8-EC4F-4739-ACA1-BDB280D8E18E}" dt="2020-04-07T13:50:54.012" v="429" actId="255"/>
      <pc:docMkLst>
        <pc:docMk/>
      </pc:docMkLst>
      <pc:sldChg chg="modSp mod">
        <pc:chgData name="Katie Harrison" userId="7646f04428f4a8c3" providerId="LiveId" clId="{D09CCBD8-EC4F-4739-ACA1-BDB280D8E18E}" dt="2020-04-07T12:56:49.678" v="161" actId="20577"/>
        <pc:sldMkLst>
          <pc:docMk/>
          <pc:sldMk cId="1514167895" sldId="277"/>
        </pc:sldMkLst>
        <pc:spChg chg="mod">
          <ac:chgData name="Katie Harrison" userId="7646f04428f4a8c3" providerId="LiveId" clId="{D09CCBD8-EC4F-4739-ACA1-BDB280D8E18E}" dt="2020-04-07T12:53:28.607" v="6"/>
          <ac:spMkLst>
            <pc:docMk/>
            <pc:sldMk cId="1514167895" sldId="277"/>
            <ac:spMk id="2" creationId="{8BF8FF3A-CCB6-4C00-BE1D-69C19DDF1840}"/>
          </ac:spMkLst>
        </pc:spChg>
        <pc:spChg chg="mod">
          <ac:chgData name="Katie Harrison" userId="7646f04428f4a8c3" providerId="LiveId" clId="{D09CCBD8-EC4F-4739-ACA1-BDB280D8E18E}" dt="2020-04-07T12:56:49.678" v="161" actId="20577"/>
          <ac:spMkLst>
            <pc:docMk/>
            <pc:sldMk cId="1514167895" sldId="277"/>
            <ac:spMk id="3" creationId="{0A279344-BE91-4FEB-84A7-F20B8103DEB4}"/>
          </ac:spMkLst>
        </pc:spChg>
      </pc:sldChg>
      <pc:sldChg chg="modSp mod">
        <pc:chgData name="Katie Harrison" userId="7646f04428f4a8c3" providerId="LiveId" clId="{D09CCBD8-EC4F-4739-ACA1-BDB280D8E18E}" dt="2020-04-07T13:47:41.773" v="412" actId="255"/>
        <pc:sldMkLst>
          <pc:docMk/>
          <pc:sldMk cId="2278883916" sldId="283"/>
        </pc:sldMkLst>
        <pc:spChg chg="mod">
          <ac:chgData name="Katie Harrison" userId="7646f04428f4a8c3" providerId="LiveId" clId="{D09CCBD8-EC4F-4739-ACA1-BDB280D8E18E}" dt="2020-04-07T13:47:41.773" v="412" actId="255"/>
          <ac:spMkLst>
            <pc:docMk/>
            <pc:sldMk cId="2278883916" sldId="283"/>
            <ac:spMk id="5" creationId="{B0F095B9-7B81-4C55-8891-C08AD7047FF2}"/>
          </ac:spMkLst>
        </pc:spChg>
      </pc:sldChg>
      <pc:sldChg chg="modSp mod">
        <pc:chgData name="Katie Harrison" userId="7646f04428f4a8c3" providerId="LiveId" clId="{D09CCBD8-EC4F-4739-ACA1-BDB280D8E18E}" dt="2020-04-07T13:49:38.779" v="428" actId="255"/>
        <pc:sldMkLst>
          <pc:docMk/>
          <pc:sldMk cId="766568778" sldId="285"/>
        </pc:sldMkLst>
        <pc:spChg chg="mod">
          <ac:chgData name="Katie Harrison" userId="7646f04428f4a8c3" providerId="LiveId" clId="{D09CCBD8-EC4F-4739-ACA1-BDB280D8E18E}" dt="2020-04-07T13:49:38.779" v="428" actId="255"/>
          <ac:spMkLst>
            <pc:docMk/>
            <pc:sldMk cId="766568778" sldId="285"/>
            <ac:spMk id="2" creationId="{1773A2B5-C057-470B-9AA6-15816843A142}"/>
          </ac:spMkLst>
        </pc:spChg>
      </pc:sldChg>
      <pc:sldChg chg="addSp delSp modSp mod">
        <pc:chgData name="Katie Harrison" userId="7646f04428f4a8c3" providerId="LiveId" clId="{D09CCBD8-EC4F-4739-ACA1-BDB280D8E18E}" dt="2020-04-07T13:48:29.468" v="416" actId="14100"/>
        <pc:sldMkLst>
          <pc:docMk/>
          <pc:sldMk cId="1623317548" sldId="288"/>
        </pc:sldMkLst>
        <pc:picChg chg="add mod">
          <ac:chgData name="Katie Harrison" userId="7646f04428f4a8c3" providerId="LiveId" clId="{D09CCBD8-EC4F-4739-ACA1-BDB280D8E18E}" dt="2020-04-07T13:48:29.468" v="416" actId="14100"/>
          <ac:picMkLst>
            <pc:docMk/>
            <pc:sldMk cId="1623317548" sldId="288"/>
            <ac:picMk id="2" creationId="{1CA1C3CF-15BB-4002-98F1-2883DF68CC8A}"/>
          </ac:picMkLst>
        </pc:picChg>
        <pc:picChg chg="del">
          <ac:chgData name="Katie Harrison" userId="7646f04428f4a8c3" providerId="LiveId" clId="{D09CCBD8-EC4F-4739-ACA1-BDB280D8E18E}" dt="2020-04-07T13:47:45.890" v="413" actId="478"/>
          <ac:picMkLst>
            <pc:docMk/>
            <pc:sldMk cId="1623317548" sldId="288"/>
            <ac:picMk id="3" creationId="{732A8E97-85CA-4CBB-8872-54330148E1B1}"/>
          </ac:picMkLst>
        </pc:picChg>
      </pc:sldChg>
      <pc:sldChg chg="addSp delSp modSp mod">
        <pc:chgData name="Katie Harrison" userId="7646f04428f4a8c3" providerId="LiveId" clId="{D09CCBD8-EC4F-4739-ACA1-BDB280D8E18E}" dt="2020-04-07T12:52:27.430" v="5" actId="14100"/>
        <pc:sldMkLst>
          <pc:docMk/>
          <pc:sldMk cId="2360800188" sldId="292"/>
        </pc:sldMkLst>
        <pc:picChg chg="del">
          <ac:chgData name="Katie Harrison" userId="7646f04428f4a8c3" providerId="LiveId" clId="{D09CCBD8-EC4F-4739-ACA1-BDB280D8E18E}" dt="2020-04-07T12:51:59.668" v="0" actId="478"/>
          <ac:picMkLst>
            <pc:docMk/>
            <pc:sldMk cId="2360800188" sldId="292"/>
            <ac:picMk id="3" creationId="{C17AD75C-F0E3-42EB-99D7-6D56F135182C}"/>
          </ac:picMkLst>
        </pc:picChg>
        <pc:picChg chg="add mod">
          <ac:chgData name="Katie Harrison" userId="7646f04428f4a8c3" providerId="LiveId" clId="{D09CCBD8-EC4F-4739-ACA1-BDB280D8E18E}" dt="2020-04-07T12:52:27.430" v="5" actId="14100"/>
          <ac:picMkLst>
            <pc:docMk/>
            <pc:sldMk cId="2360800188" sldId="292"/>
            <ac:picMk id="4" creationId="{CAB1F29C-2C73-493D-8B94-1B3026916872}"/>
          </ac:picMkLst>
        </pc:picChg>
      </pc:sldChg>
      <pc:sldChg chg="addSp delSp modSp mod">
        <pc:chgData name="Katie Harrison" userId="7646f04428f4a8c3" providerId="LiveId" clId="{D09CCBD8-EC4F-4739-ACA1-BDB280D8E18E}" dt="2020-04-07T13:18:32.055" v="190" actId="14100"/>
        <pc:sldMkLst>
          <pc:docMk/>
          <pc:sldMk cId="2135144602" sldId="299"/>
        </pc:sldMkLst>
        <pc:spChg chg="mod">
          <ac:chgData name="Katie Harrison" userId="7646f04428f4a8c3" providerId="LiveId" clId="{D09CCBD8-EC4F-4739-ACA1-BDB280D8E18E}" dt="2020-04-07T13:14:24.527" v="164"/>
          <ac:spMkLst>
            <pc:docMk/>
            <pc:sldMk cId="2135144602" sldId="299"/>
            <ac:spMk id="6" creationId="{C31DF43F-B660-4B01-86E8-7BF99AEFEDD2}"/>
          </ac:spMkLst>
        </pc:spChg>
        <pc:spChg chg="add mod">
          <ac:chgData name="Katie Harrison" userId="7646f04428f4a8c3" providerId="LiveId" clId="{D09CCBD8-EC4F-4739-ACA1-BDB280D8E18E}" dt="2020-04-07T13:18:32.055" v="190" actId="14100"/>
          <ac:spMkLst>
            <pc:docMk/>
            <pc:sldMk cId="2135144602" sldId="299"/>
            <ac:spMk id="12" creationId="{D80A279C-D258-4B86-91D2-277768ED3AE2}"/>
          </ac:spMkLst>
        </pc:spChg>
        <pc:spChg chg="add mod">
          <ac:chgData name="Katie Harrison" userId="7646f04428f4a8c3" providerId="LiveId" clId="{D09CCBD8-EC4F-4739-ACA1-BDB280D8E18E}" dt="2020-04-07T13:18:25.954" v="189" actId="1076"/>
          <ac:spMkLst>
            <pc:docMk/>
            <pc:sldMk cId="2135144602" sldId="299"/>
            <ac:spMk id="13" creationId="{661CA2CB-B6E7-43CF-B9D6-848DA504210D}"/>
          </ac:spMkLst>
        </pc:spChg>
        <pc:spChg chg="del">
          <ac:chgData name="Katie Harrison" userId="7646f04428f4a8c3" providerId="LiveId" clId="{D09CCBD8-EC4F-4739-ACA1-BDB280D8E18E}" dt="2020-04-07T13:09:29.295" v="162" actId="478"/>
          <ac:spMkLst>
            <pc:docMk/>
            <pc:sldMk cId="2135144602" sldId="299"/>
            <ac:spMk id="16" creationId="{439BFCAF-94F2-431E-8D14-C53BCA9F558D}"/>
          </ac:spMkLst>
        </pc:spChg>
        <pc:picChg chg="add del">
          <ac:chgData name="Katie Harrison" userId="7646f04428f4a8c3" providerId="LiveId" clId="{D09CCBD8-EC4F-4739-ACA1-BDB280D8E18E}" dt="2020-04-07T13:16:26.094" v="170"/>
          <ac:picMkLst>
            <pc:docMk/>
            <pc:sldMk cId="2135144602" sldId="299"/>
            <ac:picMk id="3" creationId="{91C35123-4FD3-4C82-B8B8-716EDCA56B9C}"/>
          </ac:picMkLst>
        </pc:picChg>
        <pc:picChg chg="del">
          <ac:chgData name="Katie Harrison" userId="7646f04428f4a8c3" providerId="LiveId" clId="{D09CCBD8-EC4F-4739-ACA1-BDB280D8E18E}" dt="2020-04-07T13:09:31.528" v="163" actId="478"/>
          <ac:picMkLst>
            <pc:docMk/>
            <pc:sldMk cId="2135144602" sldId="299"/>
            <ac:picMk id="7" creationId="{75792857-5901-43B2-BA75-47F9F017DB38}"/>
          </ac:picMkLst>
        </pc:picChg>
      </pc:sldChg>
      <pc:sldChg chg="addSp delSp modSp mod">
        <pc:chgData name="Katie Harrison" userId="7646f04428f4a8c3" providerId="LiveId" clId="{D09CCBD8-EC4F-4739-ACA1-BDB280D8E18E}" dt="2020-04-07T13:27:15.365" v="267" actId="1076"/>
        <pc:sldMkLst>
          <pc:docMk/>
          <pc:sldMk cId="1474123165" sldId="307"/>
        </pc:sldMkLst>
        <pc:spChg chg="mod">
          <ac:chgData name="Katie Harrison" userId="7646f04428f4a8c3" providerId="LiveId" clId="{D09CCBD8-EC4F-4739-ACA1-BDB280D8E18E}" dt="2020-04-07T13:24:33.849" v="243"/>
          <ac:spMkLst>
            <pc:docMk/>
            <pc:sldMk cId="1474123165" sldId="307"/>
            <ac:spMk id="6" creationId="{C31DF43F-B660-4B01-86E8-7BF99AEFEDD2}"/>
          </ac:spMkLst>
        </pc:spChg>
        <pc:spChg chg="add mod">
          <ac:chgData name="Katie Harrison" userId="7646f04428f4a8c3" providerId="LiveId" clId="{D09CCBD8-EC4F-4739-ACA1-BDB280D8E18E}" dt="2020-04-07T13:25:19.191" v="250" actId="1076"/>
          <ac:spMkLst>
            <pc:docMk/>
            <pc:sldMk cId="1474123165" sldId="307"/>
            <ac:spMk id="11" creationId="{1BBC9A37-A039-406C-988E-D36993497517}"/>
          </ac:spMkLst>
        </pc:spChg>
        <pc:spChg chg="del">
          <ac:chgData name="Katie Harrison" userId="7646f04428f4a8c3" providerId="LiveId" clId="{D09CCBD8-EC4F-4739-ACA1-BDB280D8E18E}" dt="2020-04-07T13:23:58.170" v="240" actId="478"/>
          <ac:spMkLst>
            <pc:docMk/>
            <pc:sldMk cId="1474123165" sldId="307"/>
            <ac:spMk id="12" creationId="{9A41BB94-B588-4217-9762-D1162E761D82}"/>
          </ac:spMkLst>
        </pc:spChg>
        <pc:spChg chg="add mod">
          <ac:chgData name="Katie Harrison" userId="7646f04428f4a8c3" providerId="LiveId" clId="{D09CCBD8-EC4F-4739-ACA1-BDB280D8E18E}" dt="2020-04-07T13:26:25.324" v="259" actId="1076"/>
          <ac:spMkLst>
            <pc:docMk/>
            <pc:sldMk cId="1474123165" sldId="307"/>
            <ac:spMk id="14" creationId="{4A47CA14-D286-4148-B849-191462ABC603}"/>
          </ac:spMkLst>
        </pc:spChg>
        <pc:spChg chg="add mod">
          <ac:chgData name="Katie Harrison" userId="7646f04428f4a8c3" providerId="LiveId" clId="{D09CCBD8-EC4F-4739-ACA1-BDB280D8E18E}" dt="2020-04-07T13:27:15.365" v="267" actId="1076"/>
          <ac:spMkLst>
            <pc:docMk/>
            <pc:sldMk cId="1474123165" sldId="307"/>
            <ac:spMk id="15" creationId="{47833055-80D9-47CD-B867-96B86FD8EDB2}"/>
          </ac:spMkLst>
        </pc:spChg>
        <pc:spChg chg="del">
          <ac:chgData name="Katie Harrison" userId="7646f04428f4a8c3" providerId="LiveId" clId="{D09CCBD8-EC4F-4739-ACA1-BDB280D8E18E}" dt="2020-04-07T13:24:00.518" v="241" actId="478"/>
          <ac:spMkLst>
            <pc:docMk/>
            <pc:sldMk cId="1474123165" sldId="307"/>
            <ac:spMk id="18" creationId="{563F09B7-1D6A-4558-BDD2-870594427265}"/>
          </ac:spMkLst>
        </pc:spChg>
        <pc:picChg chg="add mod">
          <ac:chgData name="Katie Harrison" userId="7646f04428f4a8c3" providerId="LiveId" clId="{D09CCBD8-EC4F-4739-ACA1-BDB280D8E18E}" dt="2020-04-07T13:27:08.605" v="266" actId="1076"/>
          <ac:picMkLst>
            <pc:docMk/>
            <pc:sldMk cId="1474123165" sldId="307"/>
            <ac:picMk id="13" creationId="{331185B6-4D0C-454D-AF89-021A2BF05D16}"/>
          </ac:picMkLst>
        </pc:picChg>
        <pc:picChg chg="del">
          <ac:chgData name="Katie Harrison" userId="7646f04428f4a8c3" providerId="LiveId" clId="{D09CCBD8-EC4F-4739-ACA1-BDB280D8E18E}" dt="2020-04-07T13:24:02.427" v="242" actId="478"/>
          <ac:picMkLst>
            <pc:docMk/>
            <pc:sldMk cId="1474123165" sldId="307"/>
            <ac:picMk id="19" creationId="{320C74BE-377D-4157-96F6-593FD021C4B1}"/>
          </ac:picMkLst>
        </pc:picChg>
      </pc:sldChg>
      <pc:sldChg chg="addSp delSp modSp mod">
        <pc:chgData name="Katie Harrison" userId="7646f04428f4a8c3" providerId="LiveId" clId="{D09CCBD8-EC4F-4739-ACA1-BDB280D8E18E}" dt="2020-04-07T13:41:00.505" v="345" actId="1076"/>
        <pc:sldMkLst>
          <pc:docMk/>
          <pc:sldMk cId="3305974852" sldId="309"/>
        </pc:sldMkLst>
        <pc:spChg chg="mod">
          <ac:chgData name="Katie Harrison" userId="7646f04428f4a8c3" providerId="LiveId" clId="{D09CCBD8-EC4F-4739-ACA1-BDB280D8E18E}" dt="2020-04-07T13:35:37.655" v="327" actId="207"/>
          <ac:spMkLst>
            <pc:docMk/>
            <pc:sldMk cId="3305974852" sldId="309"/>
            <ac:spMk id="6" creationId="{C31DF43F-B660-4B01-86E8-7BF99AEFEDD2}"/>
          </ac:spMkLst>
        </pc:spChg>
        <pc:spChg chg="add mod">
          <ac:chgData name="Katie Harrison" userId="7646f04428f4a8c3" providerId="LiveId" clId="{D09CCBD8-EC4F-4739-ACA1-BDB280D8E18E}" dt="2020-04-07T13:40:23.457" v="337" actId="1076"/>
          <ac:spMkLst>
            <pc:docMk/>
            <pc:sldMk cId="3305974852" sldId="309"/>
            <ac:spMk id="8" creationId="{AB3ECA7C-6E59-4421-B403-DA5E0A524315}"/>
          </ac:spMkLst>
        </pc:spChg>
        <pc:spChg chg="del">
          <ac:chgData name="Katie Harrison" userId="7646f04428f4a8c3" providerId="LiveId" clId="{D09CCBD8-EC4F-4739-ACA1-BDB280D8E18E}" dt="2020-04-07T13:35:47.984" v="328" actId="478"/>
          <ac:spMkLst>
            <pc:docMk/>
            <pc:sldMk cId="3305974852" sldId="309"/>
            <ac:spMk id="13" creationId="{8801926D-BA38-4419-B44E-66B1F3B080A5}"/>
          </ac:spMkLst>
        </pc:spChg>
        <pc:picChg chg="add mod">
          <ac:chgData name="Katie Harrison" userId="7646f04428f4a8c3" providerId="LiveId" clId="{D09CCBD8-EC4F-4739-ACA1-BDB280D8E18E}" dt="2020-04-07T13:40:38.929" v="341" actId="1076"/>
          <ac:picMkLst>
            <pc:docMk/>
            <pc:sldMk cId="3305974852" sldId="309"/>
            <ac:picMk id="9" creationId="{C4042164-AD1A-4C48-8780-AFA9CB23C41B}"/>
          </ac:picMkLst>
        </pc:picChg>
        <pc:picChg chg="add mod">
          <ac:chgData name="Katie Harrison" userId="7646f04428f4a8c3" providerId="LiveId" clId="{D09CCBD8-EC4F-4739-ACA1-BDB280D8E18E}" dt="2020-04-07T13:41:00.505" v="345" actId="1076"/>
          <ac:picMkLst>
            <pc:docMk/>
            <pc:sldMk cId="3305974852" sldId="309"/>
            <ac:picMk id="10" creationId="{A60B77AE-0495-44DD-B6DE-7306008B58DE}"/>
          </ac:picMkLst>
        </pc:picChg>
      </pc:sldChg>
      <pc:sldChg chg="del">
        <pc:chgData name="Katie Harrison" userId="7646f04428f4a8c3" providerId="LiveId" clId="{D09CCBD8-EC4F-4739-ACA1-BDB280D8E18E}" dt="2020-04-07T13:14:44.247" v="165" actId="2696"/>
        <pc:sldMkLst>
          <pc:docMk/>
          <pc:sldMk cId="1764635233" sldId="321"/>
        </pc:sldMkLst>
      </pc:sldChg>
      <pc:sldChg chg="del">
        <pc:chgData name="Katie Harrison" userId="7646f04428f4a8c3" providerId="LiveId" clId="{D09CCBD8-EC4F-4739-ACA1-BDB280D8E18E}" dt="2020-04-07T13:14:44.247" v="165" actId="2696"/>
        <pc:sldMkLst>
          <pc:docMk/>
          <pc:sldMk cId="19021093" sldId="322"/>
        </pc:sldMkLst>
      </pc:sldChg>
      <pc:sldChg chg="del">
        <pc:chgData name="Katie Harrison" userId="7646f04428f4a8c3" providerId="LiveId" clId="{D09CCBD8-EC4F-4739-ACA1-BDB280D8E18E}" dt="2020-04-07T13:27:29.819" v="268" actId="2696"/>
        <pc:sldMkLst>
          <pc:docMk/>
          <pc:sldMk cId="3921197991" sldId="323"/>
        </pc:sldMkLst>
      </pc:sldChg>
      <pc:sldChg chg="del">
        <pc:chgData name="Katie Harrison" userId="7646f04428f4a8c3" providerId="LiveId" clId="{D09CCBD8-EC4F-4739-ACA1-BDB280D8E18E}" dt="2020-04-07T13:27:29.819" v="268" actId="2696"/>
        <pc:sldMkLst>
          <pc:docMk/>
          <pc:sldMk cId="4123947249" sldId="325"/>
        </pc:sldMkLst>
      </pc:sldChg>
      <pc:sldChg chg="del">
        <pc:chgData name="Katie Harrison" userId="7646f04428f4a8c3" providerId="LiveId" clId="{D09CCBD8-EC4F-4739-ACA1-BDB280D8E18E}" dt="2020-04-07T13:36:13.982" v="329" actId="2696"/>
        <pc:sldMkLst>
          <pc:docMk/>
          <pc:sldMk cId="3386109221" sldId="326"/>
        </pc:sldMkLst>
      </pc:sldChg>
      <pc:sldChg chg="del">
        <pc:chgData name="Katie Harrison" userId="7646f04428f4a8c3" providerId="LiveId" clId="{D09CCBD8-EC4F-4739-ACA1-BDB280D8E18E}" dt="2020-04-07T13:36:13.982" v="329" actId="2696"/>
        <pc:sldMkLst>
          <pc:docMk/>
          <pc:sldMk cId="4005410903" sldId="327"/>
        </pc:sldMkLst>
      </pc:sldChg>
      <pc:sldChg chg="del">
        <pc:chgData name="Katie Harrison" userId="7646f04428f4a8c3" providerId="LiveId" clId="{D09CCBD8-EC4F-4739-ACA1-BDB280D8E18E}" dt="2020-04-07T13:36:13.982" v="329" actId="2696"/>
        <pc:sldMkLst>
          <pc:docMk/>
          <pc:sldMk cId="1069232878" sldId="328"/>
        </pc:sldMkLst>
      </pc:sldChg>
      <pc:sldChg chg="del">
        <pc:chgData name="Katie Harrison" userId="7646f04428f4a8c3" providerId="LiveId" clId="{D09CCBD8-EC4F-4739-ACA1-BDB280D8E18E}" dt="2020-04-07T13:36:13.982" v="329" actId="2696"/>
        <pc:sldMkLst>
          <pc:docMk/>
          <pc:sldMk cId="3102116680" sldId="329"/>
        </pc:sldMkLst>
      </pc:sldChg>
      <pc:sldChg chg="addSp modSp add mod">
        <pc:chgData name="Katie Harrison" userId="7646f04428f4a8c3" providerId="LiveId" clId="{D09CCBD8-EC4F-4739-ACA1-BDB280D8E18E}" dt="2020-04-07T13:50:54.012" v="429" actId="255"/>
        <pc:sldMkLst>
          <pc:docMk/>
          <pc:sldMk cId="1950812200" sldId="330"/>
        </pc:sldMkLst>
        <pc:spChg chg="add mod">
          <ac:chgData name="Katie Harrison" userId="7646f04428f4a8c3" providerId="LiveId" clId="{D09CCBD8-EC4F-4739-ACA1-BDB280D8E18E}" dt="2020-04-07T13:19:20.823" v="196" actId="14100"/>
          <ac:spMkLst>
            <pc:docMk/>
            <pc:sldMk cId="1950812200" sldId="330"/>
            <ac:spMk id="9" creationId="{8F577110-5064-4EE7-9FB9-7FD173A4B468}"/>
          </ac:spMkLst>
        </pc:spChg>
        <pc:spChg chg="add mod">
          <ac:chgData name="Katie Harrison" userId="7646f04428f4a8c3" providerId="LiveId" clId="{D09CCBD8-EC4F-4739-ACA1-BDB280D8E18E}" dt="2020-04-07T13:50:54.012" v="429" actId="255"/>
          <ac:spMkLst>
            <pc:docMk/>
            <pc:sldMk cId="1950812200" sldId="330"/>
            <ac:spMk id="10" creationId="{F86C760D-98AC-458F-9716-3095EA5CE65B}"/>
          </ac:spMkLst>
        </pc:spChg>
      </pc:sldChg>
      <pc:sldChg chg="addSp modSp add mod">
        <pc:chgData name="Katie Harrison" userId="7646f04428f4a8c3" providerId="LiveId" clId="{D09CCBD8-EC4F-4739-ACA1-BDB280D8E18E}" dt="2020-04-07T13:21:07.570" v="212" actId="1076"/>
        <pc:sldMkLst>
          <pc:docMk/>
          <pc:sldMk cId="1770635615" sldId="331"/>
        </pc:sldMkLst>
        <pc:spChg chg="add mod">
          <ac:chgData name="Katie Harrison" userId="7646f04428f4a8c3" providerId="LiveId" clId="{D09CCBD8-EC4F-4739-ACA1-BDB280D8E18E}" dt="2020-04-07T13:20:28.781" v="206" actId="14100"/>
          <ac:spMkLst>
            <pc:docMk/>
            <pc:sldMk cId="1770635615" sldId="331"/>
            <ac:spMk id="9" creationId="{75913AD1-264F-4C39-9CE1-F789F008C73A}"/>
          </ac:spMkLst>
        </pc:spChg>
        <pc:spChg chg="add mod">
          <ac:chgData name="Katie Harrison" userId="7646f04428f4a8c3" providerId="LiveId" clId="{D09CCBD8-EC4F-4739-ACA1-BDB280D8E18E}" dt="2020-04-07T13:21:07.570" v="212" actId="1076"/>
          <ac:spMkLst>
            <pc:docMk/>
            <pc:sldMk cId="1770635615" sldId="331"/>
            <ac:spMk id="10" creationId="{EBB834DF-08EE-47C7-8B99-655EE8946BD0}"/>
          </ac:spMkLst>
        </pc:spChg>
      </pc:sldChg>
      <pc:sldChg chg="addSp modSp add mod">
        <pc:chgData name="Katie Harrison" userId="7646f04428f4a8c3" providerId="LiveId" clId="{D09CCBD8-EC4F-4739-ACA1-BDB280D8E18E}" dt="2020-04-07T13:22:38.587" v="228" actId="14100"/>
        <pc:sldMkLst>
          <pc:docMk/>
          <pc:sldMk cId="52556785" sldId="332"/>
        </pc:sldMkLst>
        <pc:spChg chg="add mod">
          <ac:chgData name="Katie Harrison" userId="7646f04428f4a8c3" providerId="LiveId" clId="{D09CCBD8-EC4F-4739-ACA1-BDB280D8E18E}" dt="2020-04-07T13:22:38.587" v="228" actId="14100"/>
          <ac:spMkLst>
            <pc:docMk/>
            <pc:sldMk cId="52556785" sldId="332"/>
            <ac:spMk id="9" creationId="{60FC30F1-1F35-42E4-8367-4C51AF2C8580}"/>
          </ac:spMkLst>
        </pc:spChg>
        <pc:spChg chg="add mod">
          <ac:chgData name="Katie Harrison" userId="7646f04428f4a8c3" providerId="LiveId" clId="{D09CCBD8-EC4F-4739-ACA1-BDB280D8E18E}" dt="2020-04-07T13:22:21.681" v="224" actId="1076"/>
          <ac:spMkLst>
            <pc:docMk/>
            <pc:sldMk cId="52556785" sldId="332"/>
            <ac:spMk id="10" creationId="{F66A832C-27C0-425C-B77B-2BCD64C21B11}"/>
          </ac:spMkLst>
        </pc:spChg>
      </pc:sldChg>
      <pc:sldChg chg="addSp modSp add mod">
        <pc:chgData name="Katie Harrison" userId="7646f04428f4a8c3" providerId="LiveId" clId="{D09CCBD8-EC4F-4739-ACA1-BDB280D8E18E}" dt="2020-04-07T13:23:53.030" v="239" actId="1076"/>
        <pc:sldMkLst>
          <pc:docMk/>
          <pc:sldMk cId="398630711" sldId="333"/>
        </pc:sldMkLst>
        <pc:spChg chg="add mod">
          <ac:chgData name="Katie Harrison" userId="7646f04428f4a8c3" providerId="LiveId" clId="{D09CCBD8-EC4F-4739-ACA1-BDB280D8E18E}" dt="2020-04-07T13:23:19.390" v="234" actId="14100"/>
          <ac:spMkLst>
            <pc:docMk/>
            <pc:sldMk cId="398630711" sldId="333"/>
            <ac:spMk id="9" creationId="{62EB8926-4A3E-450A-B607-11227BE2E135}"/>
          </ac:spMkLst>
        </pc:spChg>
        <pc:spChg chg="add mod">
          <ac:chgData name="Katie Harrison" userId="7646f04428f4a8c3" providerId="LiveId" clId="{D09CCBD8-EC4F-4739-ACA1-BDB280D8E18E}" dt="2020-04-07T13:23:53.030" v="239" actId="1076"/>
          <ac:spMkLst>
            <pc:docMk/>
            <pc:sldMk cId="398630711" sldId="333"/>
            <ac:spMk id="10" creationId="{9FE71969-7C27-485C-9647-410D8E8DB68E}"/>
          </ac:spMkLst>
        </pc:spChg>
      </pc:sldChg>
      <pc:sldChg chg="addSp delSp modSp add mod">
        <pc:chgData name="Katie Harrison" userId="7646f04428f4a8c3" providerId="LiveId" clId="{D09CCBD8-EC4F-4739-ACA1-BDB280D8E18E}" dt="2020-04-07T13:31:20.760" v="299" actId="1076"/>
        <pc:sldMkLst>
          <pc:docMk/>
          <pc:sldMk cId="3297922909" sldId="334"/>
        </pc:sldMkLst>
        <pc:spChg chg="del">
          <ac:chgData name="Katie Harrison" userId="7646f04428f4a8c3" providerId="LiveId" clId="{D09CCBD8-EC4F-4739-ACA1-BDB280D8E18E}" dt="2020-04-07T13:27:36.919" v="270" actId="478"/>
          <ac:spMkLst>
            <pc:docMk/>
            <pc:sldMk cId="3297922909" sldId="334"/>
            <ac:spMk id="11" creationId="{1BBC9A37-A039-406C-988E-D36993497517}"/>
          </ac:spMkLst>
        </pc:spChg>
        <pc:spChg chg="del">
          <ac:chgData name="Katie Harrison" userId="7646f04428f4a8c3" providerId="LiveId" clId="{D09CCBD8-EC4F-4739-ACA1-BDB280D8E18E}" dt="2020-04-07T13:27:46.441" v="273" actId="478"/>
          <ac:spMkLst>
            <pc:docMk/>
            <pc:sldMk cId="3297922909" sldId="334"/>
            <ac:spMk id="14" creationId="{4A47CA14-D286-4148-B849-191462ABC603}"/>
          </ac:spMkLst>
        </pc:spChg>
        <pc:spChg chg="del">
          <ac:chgData name="Katie Harrison" userId="7646f04428f4a8c3" providerId="LiveId" clId="{D09CCBD8-EC4F-4739-ACA1-BDB280D8E18E}" dt="2020-04-07T13:27:42.828" v="271" actId="478"/>
          <ac:spMkLst>
            <pc:docMk/>
            <pc:sldMk cId="3297922909" sldId="334"/>
            <ac:spMk id="15" creationId="{47833055-80D9-47CD-B867-96B86FD8EDB2}"/>
          </ac:spMkLst>
        </pc:spChg>
        <pc:spChg chg="add mod">
          <ac:chgData name="Katie Harrison" userId="7646f04428f4a8c3" providerId="LiveId" clId="{D09CCBD8-EC4F-4739-ACA1-BDB280D8E18E}" dt="2020-04-07T13:29:29.380" v="285" actId="14100"/>
          <ac:spMkLst>
            <pc:docMk/>
            <pc:sldMk cId="3297922909" sldId="334"/>
            <ac:spMk id="16" creationId="{4BEB0648-5C83-4D2A-A556-037CFD9A17A5}"/>
          </ac:spMkLst>
        </pc:spChg>
        <pc:spChg chg="add">
          <ac:chgData name="Katie Harrison" userId="7646f04428f4a8c3" providerId="LiveId" clId="{D09CCBD8-EC4F-4739-ACA1-BDB280D8E18E}" dt="2020-04-07T13:29:11.661" v="283"/>
          <ac:spMkLst>
            <pc:docMk/>
            <pc:sldMk cId="3297922909" sldId="334"/>
            <ac:spMk id="17" creationId="{C560CFA5-3C96-4D45-A1E9-F22BC2605D27}"/>
          </ac:spMkLst>
        </pc:spChg>
        <pc:spChg chg="add mod">
          <ac:chgData name="Katie Harrison" userId="7646f04428f4a8c3" providerId="LiveId" clId="{D09CCBD8-EC4F-4739-ACA1-BDB280D8E18E}" dt="2020-04-07T13:30:01.114" v="287" actId="1076"/>
          <ac:spMkLst>
            <pc:docMk/>
            <pc:sldMk cId="3297922909" sldId="334"/>
            <ac:spMk id="18" creationId="{3E671061-1455-4117-8B45-415B2B42E44F}"/>
          </ac:spMkLst>
        </pc:spChg>
        <pc:spChg chg="add mod">
          <ac:chgData name="Katie Harrison" userId="7646f04428f4a8c3" providerId="LiveId" clId="{D09CCBD8-EC4F-4739-ACA1-BDB280D8E18E}" dt="2020-04-07T13:30:38.469" v="293" actId="14100"/>
          <ac:spMkLst>
            <pc:docMk/>
            <pc:sldMk cId="3297922909" sldId="334"/>
            <ac:spMk id="21" creationId="{40B21135-7295-4A94-8FD3-1E4920E08C27}"/>
          </ac:spMkLst>
        </pc:spChg>
        <pc:spChg chg="add mod">
          <ac:chgData name="Katie Harrison" userId="7646f04428f4a8c3" providerId="LiveId" clId="{D09CCBD8-EC4F-4739-ACA1-BDB280D8E18E}" dt="2020-04-07T13:31:20.760" v="299" actId="1076"/>
          <ac:spMkLst>
            <pc:docMk/>
            <pc:sldMk cId="3297922909" sldId="334"/>
            <ac:spMk id="22" creationId="{83AB967F-5CE0-41A6-A1A7-82CED5D6F6F1}"/>
          </ac:spMkLst>
        </pc:spChg>
        <pc:picChg chg="add mod">
          <ac:chgData name="Katie Harrison" userId="7646f04428f4a8c3" providerId="LiveId" clId="{D09CCBD8-EC4F-4739-ACA1-BDB280D8E18E}" dt="2020-04-07T13:28:45.266" v="279" actId="14100"/>
          <ac:picMkLst>
            <pc:docMk/>
            <pc:sldMk cId="3297922909" sldId="334"/>
            <ac:picMk id="12" creationId="{53ABEB62-299D-434A-B1AB-050C356BB608}"/>
          </ac:picMkLst>
        </pc:picChg>
        <pc:picChg chg="del">
          <ac:chgData name="Katie Harrison" userId="7646f04428f4a8c3" providerId="LiveId" clId="{D09CCBD8-EC4F-4739-ACA1-BDB280D8E18E}" dt="2020-04-07T13:27:44.493" v="272" actId="478"/>
          <ac:picMkLst>
            <pc:docMk/>
            <pc:sldMk cId="3297922909" sldId="334"/>
            <ac:picMk id="13" creationId="{331185B6-4D0C-454D-AF89-021A2BF05D16}"/>
          </ac:picMkLst>
        </pc:picChg>
        <pc:picChg chg="add mod">
          <ac:chgData name="Katie Harrison" userId="7646f04428f4a8c3" providerId="LiveId" clId="{D09CCBD8-EC4F-4739-ACA1-BDB280D8E18E}" dt="2020-04-07T13:30:53.981" v="297" actId="1076"/>
          <ac:picMkLst>
            <pc:docMk/>
            <pc:sldMk cId="3297922909" sldId="334"/>
            <ac:picMk id="19" creationId="{B89D19AF-E089-49DB-9C56-BF88E463C2CC}"/>
          </ac:picMkLst>
        </pc:picChg>
      </pc:sldChg>
      <pc:sldChg chg="addSp delSp modSp add mod">
        <pc:chgData name="Katie Harrison" userId="7646f04428f4a8c3" providerId="LiveId" clId="{D09CCBD8-EC4F-4739-ACA1-BDB280D8E18E}" dt="2020-04-07T13:34:26.666" v="321" actId="1076"/>
        <pc:sldMkLst>
          <pc:docMk/>
          <pc:sldMk cId="2212687738" sldId="335"/>
        </pc:sldMkLst>
        <pc:spChg chg="add mod">
          <ac:chgData name="Katie Harrison" userId="7646f04428f4a8c3" providerId="LiveId" clId="{D09CCBD8-EC4F-4739-ACA1-BDB280D8E18E}" dt="2020-04-07T13:32:11.739" v="304" actId="1076"/>
          <ac:spMkLst>
            <pc:docMk/>
            <pc:sldMk cId="2212687738" sldId="335"/>
            <ac:spMk id="9" creationId="{38EE076D-049F-410A-887A-093AE781BF71}"/>
          </ac:spMkLst>
        </pc:spChg>
        <pc:spChg chg="add mod">
          <ac:chgData name="Katie Harrison" userId="7646f04428f4a8c3" providerId="LiveId" clId="{D09CCBD8-EC4F-4739-ACA1-BDB280D8E18E}" dt="2020-04-07T13:32:52.892" v="311" actId="1076"/>
          <ac:spMkLst>
            <pc:docMk/>
            <pc:sldMk cId="2212687738" sldId="335"/>
            <ac:spMk id="10" creationId="{D2140C06-0297-4E6F-A451-BB91835D035E}"/>
          </ac:spMkLst>
        </pc:spChg>
        <pc:spChg chg="add mod">
          <ac:chgData name="Katie Harrison" userId="7646f04428f4a8c3" providerId="LiveId" clId="{D09CCBD8-EC4F-4739-ACA1-BDB280D8E18E}" dt="2020-04-07T13:34:00.216" v="319" actId="255"/>
          <ac:spMkLst>
            <pc:docMk/>
            <pc:sldMk cId="2212687738" sldId="335"/>
            <ac:spMk id="12" creationId="{BEA498B9-C6C6-4F0E-B3D0-F6D1B55CDC5E}"/>
          </ac:spMkLst>
        </pc:spChg>
        <pc:spChg chg="add mod">
          <ac:chgData name="Katie Harrison" userId="7646f04428f4a8c3" providerId="LiveId" clId="{D09CCBD8-EC4F-4739-ACA1-BDB280D8E18E}" dt="2020-04-07T13:34:26.666" v="321" actId="1076"/>
          <ac:spMkLst>
            <pc:docMk/>
            <pc:sldMk cId="2212687738" sldId="335"/>
            <ac:spMk id="13" creationId="{D57533D4-7798-4EAF-8065-9AA942DC6348}"/>
          </ac:spMkLst>
        </pc:spChg>
        <pc:spChg chg="del">
          <ac:chgData name="Katie Harrison" userId="7646f04428f4a8c3" providerId="LiveId" clId="{D09CCBD8-EC4F-4739-ACA1-BDB280D8E18E}" dt="2020-04-07T13:33:35.348" v="315" actId="478"/>
          <ac:spMkLst>
            <pc:docMk/>
            <pc:sldMk cId="2212687738" sldId="335"/>
            <ac:spMk id="20" creationId="{9DA46986-502E-456B-9F33-C90D56044D83}"/>
          </ac:spMkLst>
        </pc:spChg>
        <pc:picChg chg="add mod">
          <ac:chgData name="Katie Harrison" userId="7646f04428f4a8c3" providerId="LiveId" clId="{D09CCBD8-EC4F-4739-ACA1-BDB280D8E18E}" dt="2020-04-07T13:31:43.199" v="302" actId="14100"/>
          <ac:picMkLst>
            <pc:docMk/>
            <pc:sldMk cId="2212687738" sldId="335"/>
            <ac:picMk id="8" creationId="{F70A14C7-0D2B-4D9F-9986-479997A95FE0}"/>
          </ac:picMkLst>
        </pc:picChg>
        <pc:picChg chg="add mod">
          <ac:chgData name="Katie Harrison" userId="7646f04428f4a8c3" providerId="LiveId" clId="{D09CCBD8-EC4F-4739-ACA1-BDB280D8E18E}" dt="2020-04-07T13:33:08.577" v="314" actId="14100"/>
          <ac:picMkLst>
            <pc:docMk/>
            <pc:sldMk cId="2212687738" sldId="335"/>
            <ac:picMk id="11" creationId="{1DDF18CE-7F71-40BD-BEAB-BFF395E62C30}"/>
          </ac:picMkLst>
        </pc:picChg>
      </pc:sldChg>
      <pc:sldChg chg="addSp modSp add mod">
        <pc:chgData name="Katie Harrison" userId="7646f04428f4a8c3" providerId="LiveId" clId="{D09CCBD8-EC4F-4739-ACA1-BDB280D8E18E}" dt="2020-04-07T13:34:53.997" v="325" actId="1076"/>
        <pc:sldMkLst>
          <pc:docMk/>
          <pc:sldMk cId="787648693" sldId="336"/>
        </pc:sldMkLst>
        <pc:spChg chg="add mod">
          <ac:chgData name="Katie Harrison" userId="7646f04428f4a8c3" providerId="LiveId" clId="{D09CCBD8-EC4F-4739-ACA1-BDB280D8E18E}" dt="2020-04-07T13:34:53.997" v="325" actId="1076"/>
          <ac:spMkLst>
            <pc:docMk/>
            <pc:sldMk cId="787648693" sldId="336"/>
            <ac:spMk id="8" creationId="{331AEDF6-6BC1-4B43-A30E-349704312698}"/>
          </ac:spMkLst>
        </pc:spChg>
      </pc:sldChg>
      <pc:sldChg chg="addSp delSp modSp add mod">
        <pc:chgData name="Katie Harrison" userId="7646f04428f4a8c3" providerId="LiveId" clId="{D09CCBD8-EC4F-4739-ACA1-BDB280D8E18E}" dt="2020-04-07T13:45:08.667" v="385" actId="1076"/>
        <pc:sldMkLst>
          <pc:docMk/>
          <pc:sldMk cId="3337960032" sldId="337"/>
        </pc:sldMkLst>
        <pc:spChg chg="add del mod">
          <ac:chgData name="Katie Harrison" userId="7646f04428f4a8c3" providerId="LiveId" clId="{D09CCBD8-EC4F-4739-ACA1-BDB280D8E18E}" dt="2020-04-07T13:42:34.263" v="357" actId="21"/>
          <ac:spMkLst>
            <pc:docMk/>
            <pc:sldMk cId="3337960032" sldId="337"/>
            <ac:spMk id="7" creationId="{7ADDF9FC-83C5-4CA3-8AAC-AA476E30BBCB}"/>
          </ac:spMkLst>
        </pc:spChg>
        <pc:spChg chg="add mod">
          <ac:chgData name="Katie Harrison" userId="7646f04428f4a8c3" providerId="LiveId" clId="{D09CCBD8-EC4F-4739-ACA1-BDB280D8E18E}" dt="2020-04-07T13:45:08.667" v="385" actId="1076"/>
          <ac:spMkLst>
            <pc:docMk/>
            <pc:sldMk cId="3337960032" sldId="337"/>
            <ac:spMk id="8" creationId="{3E102654-1EFA-4DC8-95E5-94BE1AC40415}"/>
          </ac:spMkLst>
        </pc:spChg>
        <pc:spChg chg="add mod">
          <ac:chgData name="Katie Harrison" userId="7646f04428f4a8c3" providerId="LiveId" clId="{D09CCBD8-EC4F-4739-ACA1-BDB280D8E18E}" dt="2020-04-07T13:44:53.061" v="380" actId="1076"/>
          <ac:spMkLst>
            <pc:docMk/>
            <pc:sldMk cId="3337960032" sldId="337"/>
            <ac:spMk id="9" creationId="{30050F11-F1B8-4963-BB5A-6CA4912A613A}"/>
          </ac:spMkLst>
        </pc:spChg>
        <pc:spChg chg="add mod">
          <ac:chgData name="Katie Harrison" userId="7646f04428f4a8c3" providerId="LiveId" clId="{D09CCBD8-EC4F-4739-ACA1-BDB280D8E18E}" dt="2020-04-07T13:44:57.350" v="382" actId="1076"/>
          <ac:spMkLst>
            <pc:docMk/>
            <pc:sldMk cId="3337960032" sldId="337"/>
            <ac:spMk id="10" creationId="{C9953CE5-24C2-43D4-A448-1AE3F50AB6F5}"/>
          </ac:spMkLst>
        </pc:spChg>
      </pc:sldChg>
      <pc:sldChg chg="addSp modSp add mod">
        <pc:chgData name="Katie Harrison" userId="7646f04428f4a8c3" providerId="LiveId" clId="{D09CCBD8-EC4F-4739-ACA1-BDB280D8E18E}" dt="2020-04-07T13:47:14.347" v="409" actId="1076"/>
        <pc:sldMkLst>
          <pc:docMk/>
          <pc:sldMk cId="4119908032" sldId="338"/>
        </pc:sldMkLst>
        <pc:spChg chg="add mod">
          <ac:chgData name="Katie Harrison" userId="7646f04428f4a8c3" providerId="LiveId" clId="{D09CCBD8-EC4F-4739-ACA1-BDB280D8E18E}" dt="2020-04-07T13:46:13.583" v="399" actId="1076"/>
          <ac:spMkLst>
            <pc:docMk/>
            <pc:sldMk cId="4119908032" sldId="338"/>
            <ac:spMk id="7" creationId="{3B89CA8F-823F-40B4-B8D6-56C9B7487412}"/>
          </ac:spMkLst>
        </pc:spChg>
        <pc:spChg chg="add mod">
          <ac:chgData name="Katie Harrison" userId="7646f04428f4a8c3" providerId="LiveId" clId="{D09CCBD8-EC4F-4739-ACA1-BDB280D8E18E}" dt="2020-04-07T13:47:14.347" v="409" actId="1076"/>
          <ac:spMkLst>
            <pc:docMk/>
            <pc:sldMk cId="4119908032" sldId="338"/>
            <ac:spMk id="9" creationId="{E82E3C58-AD55-4EB9-8755-CD6F1B515B37}"/>
          </ac:spMkLst>
        </pc:spChg>
        <pc:spChg chg="add mod">
          <ac:chgData name="Katie Harrison" userId="7646f04428f4a8c3" providerId="LiveId" clId="{D09CCBD8-EC4F-4739-ACA1-BDB280D8E18E}" dt="2020-04-07T13:47:12.109" v="408" actId="1076"/>
          <ac:spMkLst>
            <pc:docMk/>
            <pc:sldMk cId="4119908032" sldId="338"/>
            <ac:spMk id="10" creationId="{304DC8CC-A847-4519-83DC-D1576731D210}"/>
          </ac:spMkLst>
        </pc:spChg>
        <pc:picChg chg="add mod">
          <ac:chgData name="Katie Harrison" userId="7646f04428f4a8c3" providerId="LiveId" clId="{D09CCBD8-EC4F-4739-ACA1-BDB280D8E18E}" dt="2020-04-07T13:46:00.387" v="395" actId="14100"/>
          <ac:picMkLst>
            <pc:docMk/>
            <pc:sldMk cId="4119908032" sldId="338"/>
            <ac:picMk id="8" creationId="{0D91D154-8B6D-47A8-BF2C-7F334DD3745C}"/>
          </ac:picMkLst>
        </pc:picChg>
      </pc:sldChg>
      <pc:sldChg chg="addSp modSp add mod">
        <pc:chgData name="Katie Harrison" userId="7646f04428f4a8c3" providerId="LiveId" clId="{D09CCBD8-EC4F-4739-ACA1-BDB280D8E18E}" dt="2020-04-07T13:43:37.961" v="369" actId="14100"/>
        <pc:sldMkLst>
          <pc:docMk/>
          <pc:sldMk cId="2643172742" sldId="339"/>
        </pc:sldMkLst>
        <pc:spChg chg="add mod">
          <ac:chgData name="Katie Harrison" userId="7646f04428f4a8c3" providerId="LiveId" clId="{D09CCBD8-EC4F-4739-ACA1-BDB280D8E18E}" dt="2020-04-07T13:43:37.961" v="369" actId="14100"/>
          <ac:spMkLst>
            <pc:docMk/>
            <pc:sldMk cId="2643172742" sldId="339"/>
            <ac:spMk id="8" creationId="{FEDEC013-D18F-4947-BE30-94C49BE74458}"/>
          </ac:spMkLst>
        </pc:spChg>
        <pc:picChg chg="add mod">
          <ac:chgData name="Katie Harrison" userId="7646f04428f4a8c3" providerId="LiveId" clId="{D09CCBD8-EC4F-4739-ACA1-BDB280D8E18E}" dt="2020-04-07T13:42:41.319" v="359" actId="1076"/>
          <ac:picMkLst>
            <pc:docMk/>
            <pc:sldMk cId="2643172742" sldId="339"/>
            <ac:picMk id="3" creationId="{A30B4688-5F59-45DB-852F-059E267AD77C}"/>
          </ac:picMkLst>
        </pc:picChg>
      </pc:sldChg>
    </pc:docChg>
  </pc:docChgLst>
  <pc:docChgLst>
    <pc:chgData name="Katie Harrison" userId="7646f04428f4a8c3" providerId="LiveId" clId="{BF979D61-8291-4651-A579-BED90827ECE4}"/>
  </pc:docChgLst>
  <pc:docChgLst>
    <pc:chgData name="Katie Harrison" userId="7646f04428f4a8c3" providerId="LiveId" clId="{373A628B-46E4-43DD-82D0-FCEF51867AEF}"/>
    <pc:docChg chg="custSel addSld delSld modSld">
      <pc:chgData name="Katie Harrison" userId="7646f04428f4a8c3" providerId="LiveId" clId="{373A628B-46E4-43DD-82D0-FCEF51867AEF}" dt="2019-10-29T15:10:50.644" v="233" actId="2696"/>
      <pc:docMkLst>
        <pc:docMk/>
      </pc:docMkLst>
      <pc:sldChg chg="addSp delSp modSp">
        <pc:chgData name="Katie Harrison" userId="7646f04428f4a8c3" providerId="LiveId" clId="{373A628B-46E4-43DD-82D0-FCEF51867AEF}" dt="2019-10-29T13:34:34.223" v="5" actId="14100"/>
        <pc:sldMkLst>
          <pc:docMk/>
          <pc:sldMk cId="659468674" sldId="256"/>
        </pc:sldMkLst>
        <pc:picChg chg="del">
          <ac:chgData name="Katie Harrison" userId="7646f04428f4a8c3" providerId="LiveId" clId="{373A628B-46E4-43DD-82D0-FCEF51867AEF}" dt="2019-10-29T13:34:13.966" v="0" actId="478"/>
          <ac:picMkLst>
            <pc:docMk/>
            <pc:sldMk cId="659468674" sldId="256"/>
            <ac:picMk id="3" creationId="{386A559E-8B6B-48E0-B22B-B7264AE4010D}"/>
          </ac:picMkLst>
        </pc:picChg>
        <pc:picChg chg="add mod">
          <ac:chgData name="Katie Harrison" userId="7646f04428f4a8c3" providerId="LiveId" clId="{373A628B-46E4-43DD-82D0-FCEF51867AEF}" dt="2019-10-29T13:34:34.223" v="5" actId="14100"/>
          <ac:picMkLst>
            <pc:docMk/>
            <pc:sldMk cId="659468674" sldId="256"/>
            <ac:picMk id="4" creationId="{BDBFF4E2-4743-44B6-9446-F00854616D3D}"/>
          </ac:picMkLst>
        </pc:picChg>
      </pc:sldChg>
      <pc:sldChg chg="addSp delSp modSp">
        <pc:chgData name="Katie Harrison" userId="7646f04428f4a8c3" providerId="LiveId" clId="{373A628B-46E4-43DD-82D0-FCEF51867AEF}" dt="2019-10-29T14:55:24.277" v="197" actId="14100"/>
        <pc:sldMkLst>
          <pc:docMk/>
          <pc:sldMk cId="3476934783" sldId="263"/>
        </pc:sldMkLst>
        <pc:picChg chg="add mod">
          <ac:chgData name="Katie Harrison" userId="7646f04428f4a8c3" providerId="LiveId" clId="{373A628B-46E4-43DD-82D0-FCEF51867AEF}" dt="2019-10-29T14:55:24.277" v="197" actId="14100"/>
          <ac:picMkLst>
            <pc:docMk/>
            <pc:sldMk cId="3476934783" sldId="263"/>
            <ac:picMk id="2" creationId="{ED454F13-0AF7-471D-8AB1-E7509D2501E9}"/>
          </ac:picMkLst>
        </pc:picChg>
        <pc:picChg chg="del">
          <ac:chgData name="Katie Harrison" userId="7646f04428f4a8c3" providerId="LiveId" clId="{373A628B-46E4-43DD-82D0-FCEF51867AEF}" dt="2019-10-29T14:54:26.373" v="194" actId="478"/>
          <ac:picMkLst>
            <pc:docMk/>
            <pc:sldMk cId="3476934783" sldId="263"/>
            <ac:picMk id="3" creationId="{3240FA02-62E7-4CCB-B4F3-D3FCD2C54C7F}"/>
          </ac:picMkLst>
        </pc:picChg>
      </pc:sldChg>
      <pc:sldChg chg="addSp delSp modSp">
        <pc:chgData name="Katie Harrison" userId="7646f04428f4a8c3" providerId="LiveId" clId="{373A628B-46E4-43DD-82D0-FCEF51867AEF}" dt="2019-10-29T14:57:13.944" v="201" actId="14100"/>
        <pc:sldMkLst>
          <pc:docMk/>
          <pc:sldMk cId="2876985536" sldId="264"/>
        </pc:sldMkLst>
        <pc:picChg chg="add mod">
          <ac:chgData name="Katie Harrison" userId="7646f04428f4a8c3" providerId="LiveId" clId="{373A628B-46E4-43DD-82D0-FCEF51867AEF}" dt="2019-10-29T14:57:13.944" v="201" actId="14100"/>
          <ac:picMkLst>
            <pc:docMk/>
            <pc:sldMk cId="2876985536" sldId="264"/>
            <ac:picMk id="2" creationId="{CA79B210-CA56-4C97-B1D5-C35906BD19B0}"/>
          </ac:picMkLst>
        </pc:picChg>
        <pc:picChg chg="del">
          <ac:chgData name="Katie Harrison" userId="7646f04428f4a8c3" providerId="LiveId" clId="{373A628B-46E4-43DD-82D0-FCEF51867AEF}" dt="2019-10-29T14:55:43.205" v="198" actId="478"/>
          <ac:picMkLst>
            <pc:docMk/>
            <pc:sldMk cId="2876985536" sldId="264"/>
            <ac:picMk id="4" creationId="{39435AB2-8D84-48F0-AB55-328D324B4C93}"/>
          </ac:picMkLst>
        </pc:picChg>
      </pc:sldChg>
      <pc:sldChg chg="delSp del">
        <pc:chgData name="Katie Harrison" userId="7646f04428f4a8c3" providerId="LiveId" clId="{373A628B-46E4-43DD-82D0-FCEF51867AEF}" dt="2019-10-29T13:44:28.082" v="52" actId="2696"/>
        <pc:sldMkLst>
          <pc:docMk/>
          <pc:sldMk cId="2725769990" sldId="276"/>
        </pc:sldMkLst>
        <pc:picChg chg="del">
          <ac:chgData name="Katie Harrison" userId="7646f04428f4a8c3" providerId="LiveId" clId="{373A628B-46E4-43DD-82D0-FCEF51867AEF}" dt="2019-10-29T13:44:08.695" v="48" actId="478"/>
          <ac:picMkLst>
            <pc:docMk/>
            <pc:sldMk cId="2725769990" sldId="276"/>
            <ac:picMk id="2" creationId="{78508BE1-277A-4B10-AA40-3A8521C5FD04}"/>
          </ac:picMkLst>
        </pc:picChg>
      </pc:sldChg>
      <pc:sldChg chg="modSp">
        <pc:chgData name="Katie Harrison" userId="7646f04428f4a8c3" providerId="LiveId" clId="{373A628B-46E4-43DD-82D0-FCEF51867AEF}" dt="2019-10-29T15:08:06.478" v="232" actId="255"/>
        <pc:sldMkLst>
          <pc:docMk/>
          <pc:sldMk cId="737016717" sldId="281"/>
        </pc:sldMkLst>
        <pc:spChg chg="mod">
          <ac:chgData name="Katie Harrison" userId="7646f04428f4a8c3" providerId="LiveId" clId="{373A628B-46E4-43DD-82D0-FCEF51867AEF}" dt="2019-10-29T13:37:16.149" v="47" actId="20577"/>
          <ac:spMkLst>
            <pc:docMk/>
            <pc:sldMk cId="737016717" sldId="281"/>
            <ac:spMk id="2" creationId="{8BF8FF3A-CCB6-4C00-BE1D-69C19DDF1840}"/>
          </ac:spMkLst>
        </pc:spChg>
        <pc:spChg chg="mod">
          <ac:chgData name="Katie Harrison" userId="7646f04428f4a8c3" providerId="LiveId" clId="{373A628B-46E4-43DD-82D0-FCEF51867AEF}" dt="2019-10-29T15:08:06.478" v="232" actId="255"/>
          <ac:spMkLst>
            <pc:docMk/>
            <pc:sldMk cId="737016717" sldId="281"/>
            <ac:spMk id="3" creationId="{0A279344-BE91-4FEB-84A7-F20B8103DEB4}"/>
          </ac:spMkLst>
        </pc:spChg>
      </pc:sldChg>
      <pc:sldChg chg="modSp">
        <pc:chgData name="Katie Harrison" userId="7646f04428f4a8c3" providerId="LiveId" clId="{373A628B-46E4-43DD-82D0-FCEF51867AEF}" dt="2019-10-29T15:00:47.155" v="205" actId="255"/>
        <pc:sldMkLst>
          <pc:docMk/>
          <pc:sldMk cId="2278883916" sldId="283"/>
        </pc:sldMkLst>
        <pc:spChg chg="mod">
          <ac:chgData name="Katie Harrison" userId="7646f04428f4a8c3" providerId="LiveId" clId="{373A628B-46E4-43DD-82D0-FCEF51867AEF}" dt="2019-10-29T15:00:47.155" v="205" actId="255"/>
          <ac:spMkLst>
            <pc:docMk/>
            <pc:sldMk cId="2278883916" sldId="283"/>
            <ac:spMk id="4" creationId="{2CBEBA27-10EA-4585-8B3F-C2B40A9B643D}"/>
          </ac:spMkLst>
        </pc:spChg>
      </pc:sldChg>
      <pc:sldChg chg="modSp del">
        <pc:chgData name="Katie Harrison" userId="7646f04428f4a8c3" providerId="LiveId" clId="{373A628B-46E4-43DD-82D0-FCEF51867AEF}" dt="2019-10-29T15:10:50.644" v="233" actId="2696"/>
        <pc:sldMkLst>
          <pc:docMk/>
          <pc:sldMk cId="766568778" sldId="285"/>
        </pc:sldMkLst>
        <pc:spChg chg="mod">
          <ac:chgData name="Katie Harrison" userId="7646f04428f4a8c3" providerId="LiveId" clId="{373A628B-46E4-43DD-82D0-FCEF51867AEF}" dt="2019-10-29T15:05:07.908" v="229" actId="255"/>
          <ac:spMkLst>
            <pc:docMk/>
            <pc:sldMk cId="766568778" sldId="285"/>
            <ac:spMk id="2" creationId="{1773A2B5-C057-470B-9AA6-15816843A142}"/>
          </ac:spMkLst>
        </pc:spChg>
      </pc:sldChg>
      <pc:sldChg chg="addSp modSp add">
        <pc:chgData name="Katie Harrison" userId="7646f04428f4a8c3" providerId="LiveId" clId="{373A628B-46E4-43DD-82D0-FCEF51867AEF}" dt="2019-10-29T14:39:26.140" v="193" actId="1076"/>
        <pc:sldMkLst>
          <pc:docMk/>
          <pc:sldMk cId="3813481429" sldId="286"/>
        </pc:sldMkLst>
        <pc:spChg chg="mod">
          <ac:chgData name="Katie Harrison" userId="7646f04428f4a8c3" providerId="LiveId" clId="{373A628B-46E4-43DD-82D0-FCEF51867AEF}" dt="2019-10-29T14:38:21.438" v="187" actId="1076"/>
          <ac:spMkLst>
            <pc:docMk/>
            <pc:sldMk cId="3813481429" sldId="286"/>
            <ac:spMk id="2" creationId="{735E115E-4366-4CE7-8889-9BCC38B50470}"/>
          </ac:spMkLst>
        </pc:spChg>
        <pc:spChg chg="add mod">
          <ac:chgData name="Katie Harrison" userId="7646f04428f4a8c3" providerId="LiveId" clId="{373A628B-46E4-43DD-82D0-FCEF51867AEF}" dt="2019-10-29T14:38:42.369" v="189" actId="14100"/>
          <ac:spMkLst>
            <pc:docMk/>
            <pc:sldMk cId="3813481429" sldId="286"/>
            <ac:spMk id="8" creationId="{2692E244-104F-46A4-88AB-7A3342B05C08}"/>
          </ac:spMkLst>
        </pc:spChg>
        <pc:spChg chg="add mod">
          <ac:chgData name="Katie Harrison" userId="7646f04428f4a8c3" providerId="LiveId" clId="{373A628B-46E4-43DD-82D0-FCEF51867AEF}" dt="2019-10-29T14:39:26.140" v="193" actId="1076"/>
          <ac:spMkLst>
            <pc:docMk/>
            <pc:sldMk cId="3813481429" sldId="286"/>
            <ac:spMk id="9" creationId="{4B733DA2-AA8D-4581-A236-D3560AB2D8DF}"/>
          </ac:spMkLst>
        </pc:spChg>
        <pc:spChg chg="add mod">
          <ac:chgData name="Katie Harrison" userId="7646f04428f4a8c3" providerId="LiveId" clId="{373A628B-46E4-43DD-82D0-FCEF51867AEF}" dt="2019-10-29T14:39:10.328" v="190" actId="1076"/>
          <ac:spMkLst>
            <pc:docMk/>
            <pc:sldMk cId="3813481429" sldId="286"/>
            <ac:spMk id="11" creationId="{8D1486AF-5519-4406-A6AB-5E90113E1A0B}"/>
          </ac:spMkLst>
        </pc:spChg>
        <pc:spChg chg="add mod">
          <ac:chgData name="Katie Harrison" userId="7646f04428f4a8c3" providerId="LiveId" clId="{373A628B-46E4-43DD-82D0-FCEF51867AEF}" dt="2019-10-29T14:11:46.307" v="102" actId="1076"/>
          <ac:spMkLst>
            <pc:docMk/>
            <pc:sldMk cId="3813481429" sldId="286"/>
            <ac:spMk id="12" creationId="{DE675BDE-D9B3-435B-A3CA-30EE9328DE4B}"/>
          </ac:spMkLst>
        </pc:spChg>
        <pc:picChg chg="add mod">
          <ac:chgData name="Katie Harrison" userId="7646f04428f4a8c3" providerId="LiveId" clId="{373A628B-46E4-43DD-82D0-FCEF51867AEF}" dt="2019-10-29T14:39:15.220" v="191" actId="14100"/>
          <ac:picMkLst>
            <pc:docMk/>
            <pc:sldMk cId="3813481429" sldId="286"/>
            <ac:picMk id="7" creationId="{B5E6952F-7F79-48DC-A571-F063C27C5308}"/>
          </ac:picMkLst>
        </pc:picChg>
        <pc:picChg chg="add mod">
          <ac:chgData name="Katie Harrison" userId="7646f04428f4a8c3" providerId="LiveId" clId="{373A628B-46E4-43DD-82D0-FCEF51867AEF}" dt="2019-10-29T14:37:30.094" v="180" actId="1076"/>
          <ac:picMkLst>
            <pc:docMk/>
            <pc:sldMk cId="3813481429" sldId="286"/>
            <ac:picMk id="10" creationId="{43AC8C96-0463-438B-88F6-938C53B2ECD2}"/>
          </ac:picMkLst>
        </pc:picChg>
      </pc:sldChg>
      <pc:sldChg chg="addSp delSp modSp">
        <pc:chgData name="Katie Harrison" userId="7646f04428f4a8c3" providerId="LiveId" clId="{373A628B-46E4-43DD-82D0-FCEF51867AEF}" dt="2019-10-29T15:02:46.049" v="214" actId="14100"/>
        <pc:sldMkLst>
          <pc:docMk/>
          <pc:sldMk cId="1623317548" sldId="288"/>
        </pc:sldMkLst>
        <pc:picChg chg="del">
          <ac:chgData name="Katie Harrison" userId="7646f04428f4a8c3" providerId="LiveId" clId="{373A628B-46E4-43DD-82D0-FCEF51867AEF}" dt="2019-10-29T15:00:53.922" v="206" actId="478"/>
          <ac:picMkLst>
            <pc:docMk/>
            <pc:sldMk cId="1623317548" sldId="288"/>
            <ac:picMk id="2" creationId="{9E5BECA0-F5E6-4A7D-BF1F-1D7091DEC045}"/>
          </ac:picMkLst>
        </pc:picChg>
        <pc:picChg chg="add mod">
          <ac:chgData name="Katie Harrison" userId="7646f04428f4a8c3" providerId="LiveId" clId="{373A628B-46E4-43DD-82D0-FCEF51867AEF}" dt="2019-10-29T15:02:46.049" v="214" actId="14100"/>
          <ac:picMkLst>
            <pc:docMk/>
            <pc:sldMk cId="1623317548" sldId="288"/>
            <ac:picMk id="3" creationId="{B0B6B841-8ADB-4A99-BE35-1DC8661BEF28}"/>
          </ac:picMkLst>
        </pc:picChg>
      </pc:sldChg>
      <pc:sldChg chg="addSp modSp add">
        <pc:chgData name="Katie Harrison" userId="7646f04428f4a8c3" providerId="LiveId" clId="{373A628B-46E4-43DD-82D0-FCEF51867AEF}" dt="2019-10-29T14:37:09.697" v="178" actId="1076"/>
        <pc:sldMkLst>
          <pc:docMk/>
          <pc:sldMk cId="269961158" sldId="289"/>
        </pc:sldMkLst>
        <pc:spChg chg="add mod">
          <ac:chgData name="Katie Harrison" userId="7646f04428f4a8c3" providerId="LiveId" clId="{373A628B-46E4-43DD-82D0-FCEF51867AEF}" dt="2019-10-29T14:31:46.352" v="159" actId="1076"/>
          <ac:spMkLst>
            <pc:docMk/>
            <pc:sldMk cId="269961158" sldId="289"/>
            <ac:spMk id="8" creationId="{E60A7E7F-49E4-4556-94CD-8D5AF1D09F42}"/>
          </ac:spMkLst>
        </pc:spChg>
        <pc:spChg chg="add mod">
          <ac:chgData name="Katie Harrison" userId="7646f04428f4a8c3" providerId="LiveId" clId="{373A628B-46E4-43DD-82D0-FCEF51867AEF}" dt="2019-10-29T14:37:09.697" v="178" actId="1076"/>
          <ac:spMkLst>
            <pc:docMk/>
            <pc:sldMk cId="269961158" sldId="289"/>
            <ac:spMk id="9" creationId="{2B874D64-091A-40C0-82ED-F355E5771CEB}"/>
          </ac:spMkLst>
        </pc:spChg>
        <pc:picChg chg="add mod">
          <ac:chgData name="Katie Harrison" userId="7646f04428f4a8c3" providerId="LiveId" clId="{373A628B-46E4-43DD-82D0-FCEF51867AEF}" dt="2019-10-29T14:31:13.053" v="152" actId="14100"/>
          <ac:picMkLst>
            <pc:docMk/>
            <pc:sldMk cId="269961158" sldId="289"/>
            <ac:picMk id="7" creationId="{FE3BB7B1-7976-4D40-8EB0-18EB4EF08872}"/>
          </ac:picMkLst>
        </pc:picChg>
      </pc:sldChg>
      <pc:sldChg chg="addSp modSp add">
        <pc:chgData name="Katie Harrison" userId="7646f04428f4a8c3" providerId="LiveId" clId="{373A628B-46E4-43DD-82D0-FCEF51867AEF}" dt="2019-10-29T14:28:57.184" v="148" actId="14100"/>
        <pc:sldMkLst>
          <pc:docMk/>
          <pc:sldMk cId="1671903541" sldId="290"/>
        </pc:sldMkLst>
        <pc:spChg chg="add mod">
          <ac:chgData name="Katie Harrison" userId="7646f04428f4a8c3" providerId="LiveId" clId="{373A628B-46E4-43DD-82D0-FCEF51867AEF}" dt="2019-10-29T14:28:57.184" v="148" actId="14100"/>
          <ac:spMkLst>
            <pc:docMk/>
            <pc:sldMk cId="1671903541" sldId="290"/>
            <ac:spMk id="7" creationId="{2D8ADFA6-5879-4474-9DE8-85426B5FD2EA}"/>
          </ac:spMkLst>
        </pc:spChg>
      </pc:sldChg>
      <pc:sldChg chg="addSp delSp modSp add">
        <pc:chgData name="Katie Harrison" userId="7646f04428f4a8c3" providerId="LiveId" clId="{373A628B-46E4-43DD-82D0-FCEF51867AEF}" dt="2019-10-29T14:36:46.684" v="176" actId="255"/>
        <pc:sldMkLst>
          <pc:docMk/>
          <pc:sldMk cId="1444124176" sldId="291"/>
        </pc:sldMkLst>
        <pc:spChg chg="del">
          <ac:chgData name="Katie Harrison" userId="7646f04428f4a8c3" providerId="LiveId" clId="{373A628B-46E4-43DD-82D0-FCEF51867AEF}" dt="2019-10-29T14:32:24.312" v="161" actId="478"/>
          <ac:spMkLst>
            <pc:docMk/>
            <pc:sldMk cId="1444124176" sldId="291"/>
            <ac:spMk id="7" creationId="{2D8ADFA6-5879-4474-9DE8-85426B5FD2EA}"/>
          </ac:spMkLst>
        </pc:spChg>
        <pc:spChg chg="add mod">
          <ac:chgData name="Katie Harrison" userId="7646f04428f4a8c3" providerId="LiveId" clId="{373A628B-46E4-43DD-82D0-FCEF51867AEF}" dt="2019-10-29T14:36:46.684" v="176" actId="255"/>
          <ac:spMkLst>
            <pc:docMk/>
            <pc:sldMk cId="1444124176" sldId="291"/>
            <ac:spMk id="8" creationId="{3A02A855-5D29-4B35-9937-34B0472D76E7}"/>
          </ac:spMkLst>
        </pc:spChg>
        <pc:spChg chg="add mod">
          <ac:chgData name="Katie Harrison" userId="7646f04428f4a8c3" providerId="LiveId" clId="{373A628B-46E4-43DD-82D0-FCEF51867AEF}" dt="2019-10-29T14:36:30.320" v="174" actId="255"/>
          <ac:spMkLst>
            <pc:docMk/>
            <pc:sldMk cId="1444124176" sldId="291"/>
            <ac:spMk id="9" creationId="{98A34720-D058-47A1-963F-DD4CDC164EF8}"/>
          </ac:spMkLst>
        </pc:spChg>
      </pc:sldChg>
    </pc:docChg>
  </pc:docChgLst>
  <pc:docChgLst>
    <pc:chgData name="Katie Harrison" userId="7646f04428f4a8c3" providerId="LiveId" clId="{F983DF4F-2810-485E-94CE-EA900ED84A17}"/>
    <pc:docChg chg="undo custSel mod addSld delSld modSld">
      <pc:chgData name="Katie Harrison" userId="7646f04428f4a8c3" providerId="LiveId" clId="{F983DF4F-2810-485E-94CE-EA900ED84A17}" dt="2019-12-31T13:42:26.729" v="274" actId="255"/>
      <pc:docMkLst>
        <pc:docMk/>
      </pc:docMkLst>
      <pc:sldChg chg="addSp delSp modSp mod setBg">
        <pc:chgData name="Katie Harrison" userId="7646f04428f4a8c3" providerId="LiveId" clId="{F983DF4F-2810-485E-94CE-EA900ED84A17}" dt="2019-12-31T13:26:04.375" v="199" actId="14100"/>
        <pc:sldMkLst>
          <pc:docMk/>
          <pc:sldMk cId="3476934783" sldId="263"/>
        </pc:sldMkLst>
        <pc:spChg chg="add del">
          <ac:chgData name="Katie Harrison" userId="7646f04428f4a8c3" providerId="LiveId" clId="{F983DF4F-2810-485E-94CE-EA900ED84A17}" dt="2019-12-31T13:25:56.625" v="197" actId="26606"/>
          <ac:spMkLst>
            <pc:docMk/>
            <pc:sldMk cId="3476934783" sldId="263"/>
            <ac:spMk id="8" creationId="{32BC26D8-82FB-445E-AA49-62A77D7C1EE0}"/>
          </ac:spMkLst>
        </pc:spChg>
        <pc:spChg chg="add del">
          <ac:chgData name="Katie Harrison" userId="7646f04428f4a8c3" providerId="LiveId" clId="{F983DF4F-2810-485E-94CE-EA900ED84A17}" dt="2019-12-31T13:25:56.625" v="197" actId="26606"/>
          <ac:spMkLst>
            <pc:docMk/>
            <pc:sldMk cId="3476934783" sldId="263"/>
            <ac:spMk id="10" creationId="{CB44330D-EA18-4254-AA95-EB49948539B8}"/>
          </ac:spMkLst>
        </pc:spChg>
        <pc:picChg chg="del">
          <ac:chgData name="Katie Harrison" userId="7646f04428f4a8c3" providerId="LiveId" clId="{F983DF4F-2810-485E-94CE-EA900ED84A17}" dt="2019-12-31T13:25:15.693" v="192" actId="478"/>
          <ac:picMkLst>
            <pc:docMk/>
            <pc:sldMk cId="3476934783" sldId="263"/>
            <ac:picMk id="2" creationId="{619EB20F-0ECA-4487-A108-451DEA2B3932}"/>
          </ac:picMkLst>
        </pc:picChg>
        <pc:picChg chg="add mod">
          <ac:chgData name="Katie Harrison" userId="7646f04428f4a8c3" providerId="LiveId" clId="{F983DF4F-2810-485E-94CE-EA900ED84A17}" dt="2019-12-31T13:26:04.375" v="199" actId="14100"/>
          <ac:picMkLst>
            <pc:docMk/>
            <pc:sldMk cId="3476934783" sldId="263"/>
            <ac:picMk id="3" creationId="{12424958-BBCF-48B2-B6B1-772FB48F772D}"/>
          </ac:picMkLst>
        </pc:picChg>
      </pc:sldChg>
      <pc:sldChg chg="addSp delSp modSp">
        <pc:chgData name="Katie Harrison" userId="7646f04428f4a8c3" providerId="LiveId" clId="{F983DF4F-2810-485E-94CE-EA900ED84A17}" dt="2019-12-31T13:26:29.766" v="203" actId="14100"/>
        <pc:sldMkLst>
          <pc:docMk/>
          <pc:sldMk cId="2876985536" sldId="264"/>
        </pc:sldMkLst>
        <pc:picChg chg="del">
          <ac:chgData name="Katie Harrison" userId="7646f04428f4a8c3" providerId="LiveId" clId="{F983DF4F-2810-485E-94CE-EA900ED84A17}" dt="2019-12-31T13:26:06.594" v="200" actId="478"/>
          <ac:picMkLst>
            <pc:docMk/>
            <pc:sldMk cId="2876985536" sldId="264"/>
            <ac:picMk id="2" creationId="{2FB500FF-A89E-43B7-8D46-808D8AE96E78}"/>
          </ac:picMkLst>
        </pc:picChg>
        <pc:picChg chg="add mod">
          <ac:chgData name="Katie Harrison" userId="7646f04428f4a8c3" providerId="LiveId" clId="{F983DF4F-2810-485E-94CE-EA900ED84A17}" dt="2019-12-31T13:26:29.766" v="203" actId="14100"/>
          <ac:picMkLst>
            <pc:docMk/>
            <pc:sldMk cId="2876985536" sldId="264"/>
            <ac:picMk id="3" creationId="{555806FE-F052-44C3-89B4-964BC161C075}"/>
          </ac:picMkLst>
        </pc:picChg>
      </pc:sldChg>
      <pc:sldChg chg="modSp">
        <pc:chgData name="Katie Harrison" userId="7646f04428f4a8c3" providerId="LiveId" clId="{F983DF4F-2810-485E-94CE-EA900ED84A17}" dt="2019-12-31T13:33:17.459" v="272" actId="20577"/>
        <pc:sldMkLst>
          <pc:docMk/>
          <pc:sldMk cId="1514167895" sldId="277"/>
        </pc:sldMkLst>
        <pc:spChg chg="mod">
          <ac:chgData name="Katie Harrison" userId="7646f04428f4a8c3" providerId="LiveId" clId="{F983DF4F-2810-485E-94CE-EA900ED84A17}" dt="2019-12-31T13:06:34.394" v="9" actId="255"/>
          <ac:spMkLst>
            <pc:docMk/>
            <pc:sldMk cId="1514167895" sldId="277"/>
            <ac:spMk id="2" creationId="{8BF8FF3A-CCB6-4C00-BE1D-69C19DDF1840}"/>
          </ac:spMkLst>
        </pc:spChg>
        <pc:spChg chg="mod">
          <ac:chgData name="Katie Harrison" userId="7646f04428f4a8c3" providerId="LiveId" clId="{F983DF4F-2810-485E-94CE-EA900ED84A17}" dt="2019-12-31T13:33:17.459" v="272" actId="20577"/>
          <ac:spMkLst>
            <pc:docMk/>
            <pc:sldMk cId="1514167895" sldId="277"/>
            <ac:spMk id="3" creationId="{0A279344-BE91-4FEB-84A7-F20B8103DEB4}"/>
          </ac:spMkLst>
        </pc:spChg>
      </pc:sldChg>
      <pc:sldChg chg="modSp">
        <pc:chgData name="Katie Harrison" userId="7646f04428f4a8c3" providerId="LiveId" clId="{F983DF4F-2810-485E-94CE-EA900ED84A17}" dt="2019-12-31T13:42:26.729" v="274" actId="255"/>
        <pc:sldMkLst>
          <pc:docMk/>
          <pc:sldMk cId="2278883916" sldId="283"/>
        </pc:sldMkLst>
        <pc:spChg chg="mod">
          <ac:chgData name="Katie Harrison" userId="7646f04428f4a8c3" providerId="LiveId" clId="{F983DF4F-2810-485E-94CE-EA900ED84A17}" dt="2019-12-31T13:42:26.729" v="274" actId="255"/>
          <ac:spMkLst>
            <pc:docMk/>
            <pc:sldMk cId="2278883916" sldId="283"/>
            <ac:spMk id="5" creationId="{B0F095B9-7B81-4C55-8891-C08AD7047FF2}"/>
          </ac:spMkLst>
        </pc:spChg>
      </pc:sldChg>
      <pc:sldChg chg="modSp">
        <pc:chgData name="Katie Harrison" userId="7646f04428f4a8c3" providerId="LiveId" clId="{F983DF4F-2810-485E-94CE-EA900ED84A17}" dt="2019-12-31T13:30:01.914" v="222" actId="207"/>
        <pc:sldMkLst>
          <pc:docMk/>
          <pc:sldMk cId="766568778" sldId="285"/>
        </pc:sldMkLst>
        <pc:spChg chg="mod">
          <ac:chgData name="Katie Harrison" userId="7646f04428f4a8c3" providerId="LiveId" clId="{F983DF4F-2810-485E-94CE-EA900ED84A17}" dt="2019-12-31T13:30:01.914" v="222" actId="207"/>
          <ac:spMkLst>
            <pc:docMk/>
            <pc:sldMk cId="766568778" sldId="285"/>
            <ac:spMk id="2" creationId="{1773A2B5-C057-470B-9AA6-15816843A142}"/>
          </ac:spMkLst>
        </pc:spChg>
      </pc:sldChg>
      <pc:sldChg chg="addSp delSp modSp add del">
        <pc:chgData name="Katie Harrison" userId="7646f04428f4a8c3" providerId="LiveId" clId="{F983DF4F-2810-485E-94CE-EA900ED84A17}" dt="2019-12-31T13:27:42.314" v="209" actId="14100"/>
        <pc:sldMkLst>
          <pc:docMk/>
          <pc:sldMk cId="1623317548" sldId="288"/>
        </pc:sldMkLst>
        <pc:picChg chg="del">
          <ac:chgData name="Katie Harrison" userId="7646f04428f4a8c3" providerId="LiveId" clId="{F983DF4F-2810-485E-94CE-EA900ED84A17}" dt="2019-12-31T13:27:35.202" v="206" actId="478"/>
          <ac:picMkLst>
            <pc:docMk/>
            <pc:sldMk cId="1623317548" sldId="288"/>
            <ac:picMk id="2" creationId="{B4EC2AC3-572C-44E7-9C7F-2C06CCEA3C06}"/>
          </ac:picMkLst>
        </pc:picChg>
        <pc:picChg chg="add mod">
          <ac:chgData name="Katie Harrison" userId="7646f04428f4a8c3" providerId="LiveId" clId="{F983DF4F-2810-485E-94CE-EA900ED84A17}" dt="2019-12-31T13:27:42.314" v="209" actId="14100"/>
          <ac:picMkLst>
            <pc:docMk/>
            <pc:sldMk cId="1623317548" sldId="288"/>
            <ac:picMk id="3" creationId="{8D88084F-29E6-4F31-892B-E8F79F16B1AE}"/>
          </ac:picMkLst>
        </pc:picChg>
      </pc:sldChg>
      <pc:sldChg chg="addSp delSp modSp">
        <pc:chgData name="Katie Harrison" userId="7646f04428f4a8c3" providerId="LiveId" clId="{F983DF4F-2810-485E-94CE-EA900ED84A17}" dt="2019-12-31T13:04:17.093" v="5" actId="14100"/>
        <pc:sldMkLst>
          <pc:docMk/>
          <pc:sldMk cId="2360800188" sldId="292"/>
        </pc:sldMkLst>
        <pc:picChg chg="add mod">
          <ac:chgData name="Katie Harrison" userId="7646f04428f4a8c3" providerId="LiveId" clId="{F983DF4F-2810-485E-94CE-EA900ED84A17}" dt="2019-12-31T13:04:17.093" v="5" actId="14100"/>
          <ac:picMkLst>
            <pc:docMk/>
            <pc:sldMk cId="2360800188" sldId="292"/>
            <ac:picMk id="3" creationId="{84A88501-8E2C-4415-8AC6-63CAEC8F8302}"/>
          </ac:picMkLst>
        </pc:picChg>
        <pc:picChg chg="del">
          <ac:chgData name="Katie Harrison" userId="7646f04428f4a8c3" providerId="LiveId" clId="{F983DF4F-2810-485E-94CE-EA900ED84A17}" dt="2019-12-31T13:03:56.500" v="0" actId="478"/>
          <ac:picMkLst>
            <pc:docMk/>
            <pc:sldMk cId="2360800188" sldId="292"/>
            <ac:picMk id="4" creationId="{CF99AEE7-5F03-4A7C-9652-15C99CB6A235}"/>
          </ac:picMkLst>
        </pc:picChg>
      </pc:sldChg>
      <pc:sldChg chg="addSp delSp modSp">
        <pc:chgData name="Katie Harrison" userId="7646f04428f4a8c3" providerId="LiveId" clId="{F983DF4F-2810-485E-94CE-EA900ED84A17}" dt="2019-12-31T13:16:44.423" v="133" actId="1076"/>
        <pc:sldMkLst>
          <pc:docMk/>
          <pc:sldMk cId="2135144602" sldId="299"/>
        </pc:sldMkLst>
        <pc:spChg chg="mod">
          <ac:chgData name="Katie Harrison" userId="7646f04428f4a8c3" providerId="LiveId" clId="{F983DF4F-2810-485E-94CE-EA900ED84A17}" dt="2019-12-31T13:12:12.344" v="99"/>
          <ac:spMkLst>
            <pc:docMk/>
            <pc:sldMk cId="2135144602" sldId="299"/>
            <ac:spMk id="6" creationId="{C31DF43F-B660-4B01-86E8-7BF99AEFEDD2}"/>
          </ac:spMkLst>
        </pc:spChg>
        <pc:spChg chg="del mod">
          <ac:chgData name="Katie Harrison" userId="7646f04428f4a8c3" providerId="LiveId" clId="{F983DF4F-2810-485E-94CE-EA900ED84A17}" dt="2019-12-31T13:11:07.376" v="88" actId="478"/>
          <ac:spMkLst>
            <pc:docMk/>
            <pc:sldMk cId="2135144602" sldId="299"/>
            <ac:spMk id="8" creationId="{B6785AF3-303E-4898-A123-F4A3E402CFAB}"/>
          </ac:spMkLst>
        </pc:spChg>
        <pc:spChg chg="add mod">
          <ac:chgData name="Katie Harrison" userId="7646f04428f4a8c3" providerId="LiveId" clId="{F983DF4F-2810-485E-94CE-EA900ED84A17}" dt="2019-12-31T13:16:09.041" v="129" actId="20577"/>
          <ac:spMkLst>
            <pc:docMk/>
            <pc:sldMk cId="2135144602" sldId="299"/>
            <ac:spMk id="10" creationId="{1CB3AD39-52BA-4291-86E6-D0C139FFE688}"/>
          </ac:spMkLst>
        </pc:spChg>
        <pc:spChg chg="add mod">
          <ac:chgData name="Katie Harrison" userId="7646f04428f4a8c3" providerId="LiveId" clId="{F983DF4F-2810-485E-94CE-EA900ED84A17}" dt="2019-12-31T13:16:20.494" v="130" actId="255"/>
          <ac:spMkLst>
            <pc:docMk/>
            <pc:sldMk cId="2135144602" sldId="299"/>
            <ac:spMk id="11" creationId="{3FB600AD-FE80-485B-B897-BB6BAE7A78F7}"/>
          </ac:spMkLst>
        </pc:spChg>
        <pc:picChg chg="del">
          <ac:chgData name="Katie Harrison" userId="7646f04428f4a8c3" providerId="LiveId" clId="{F983DF4F-2810-485E-94CE-EA900ED84A17}" dt="2019-12-31T13:11:09.751" v="89" actId="478"/>
          <ac:picMkLst>
            <pc:docMk/>
            <pc:sldMk cId="2135144602" sldId="299"/>
            <ac:picMk id="3" creationId="{51250CBE-9A76-4B26-A509-7C8A3E0A4E3E}"/>
          </ac:picMkLst>
        </pc:picChg>
        <pc:picChg chg="add del">
          <ac:chgData name="Katie Harrison" userId="7646f04428f4a8c3" providerId="LiveId" clId="{F983DF4F-2810-485E-94CE-EA900ED84A17}" dt="2019-12-31T13:12:43.922" v="104"/>
          <ac:picMkLst>
            <pc:docMk/>
            <pc:sldMk cId="2135144602" sldId="299"/>
            <ac:picMk id="7" creationId="{43ED10A8-279B-4000-94C0-433CB2485D30}"/>
          </ac:picMkLst>
        </pc:picChg>
        <pc:picChg chg="add mod">
          <ac:chgData name="Katie Harrison" userId="7646f04428f4a8c3" providerId="LiveId" clId="{F983DF4F-2810-485E-94CE-EA900ED84A17}" dt="2019-12-31T13:16:44.423" v="133" actId="1076"/>
          <ac:picMkLst>
            <pc:docMk/>
            <pc:sldMk cId="2135144602" sldId="299"/>
            <ac:picMk id="12" creationId="{EB565ACC-45AF-4130-AA5C-10B4362E9B44}"/>
          </ac:picMkLst>
        </pc:picChg>
      </pc:sldChg>
      <pc:sldChg chg="addSp modSp add">
        <pc:chgData name="Katie Harrison" userId="7646f04428f4a8c3" providerId="LiveId" clId="{F983DF4F-2810-485E-94CE-EA900ED84A17}" dt="2019-12-31T13:24:12.048" v="191" actId="14100"/>
        <pc:sldMkLst>
          <pc:docMk/>
          <pc:sldMk cId="1691325153" sldId="300"/>
        </pc:sldMkLst>
        <pc:spChg chg="add mod">
          <ac:chgData name="Katie Harrison" userId="7646f04428f4a8c3" providerId="LiveId" clId="{F983DF4F-2810-485E-94CE-EA900ED84A17}" dt="2019-12-31T13:24:07.189" v="190" actId="255"/>
          <ac:spMkLst>
            <pc:docMk/>
            <pc:sldMk cId="1691325153" sldId="300"/>
            <ac:spMk id="8" creationId="{70042BF5-D689-4A9F-A968-CF58ED6FFF64}"/>
          </ac:spMkLst>
        </pc:spChg>
        <pc:picChg chg="add mod">
          <ac:chgData name="Katie Harrison" userId="7646f04428f4a8c3" providerId="LiveId" clId="{F983DF4F-2810-485E-94CE-EA900ED84A17}" dt="2019-12-31T13:24:12.048" v="191" actId="14100"/>
          <ac:picMkLst>
            <pc:docMk/>
            <pc:sldMk cId="1691325153" sldId="300"/>
            <ac:picMk id="3" creationId="{4E48F5CC-DDF9-4D76-A6C1-4E2625F877F8}"/>
          </ac:picMkLst>
        </pc:picChg>
      </pc:sldChg>
      <pc:sldChg chg="delSp del">
        <pc:chgData name="Katie Harrison" userId="7646f04428f4a8c3" providerId="LiveId" clId="{F983DF4F-2810-485E-94CE-EA900ED84A17}" dt="2019-12-31T13:11:39.843" v="96" actId="2696"/>
        <pc:sldMkLst>
          <pc:docMk/>
          <pc:sldMk cId="1773126221" sldId="300"/>
        </pc:sldMkLst>
        <pc:spChg chg="del">
          <ac:chgData name="Katie Harrison" userId="7646f04428f4a8c3" providerId="LiveId" clId="{F983DF4F-2810-485E-94CE-EA900ED84A17}" dt="2019-12-31T13:11:13.719" v="90" actId="478"/>
          <ac:spMkLst>
            <pc:docMk/>
            <pc:sldMk cId="1773126221" sldId="300"/>
            <ac:spMk id="7" creationId="{43EC9E75-66ED-4EC5-B9B1-00A8AEE50DDE}"/>
          </ac:spMkLst>
        </pc:spChg>
        <pc:spChg chg="del">
          <ac:chgData name="Katie Harrison" userId="7646f04428f4a8c3" providerId="LiveId" clId="{F983DF4F-2810-485E-94CE-EA900ED84A17}" dt="2019-12-31T13:11:15.969" v="91" actId="478"/>
          <ac:spMkLst>
            <pc:docMk/>
            <pc:sldMk cId="1773126221" sldId="300"/>
            <ac:spMk id="8" creationId="{A6E55FC0-1DCF-417D-B7AC-D7B987A3F5BA}"/>
          </ac:spMkLst>
        </pc:spChg>
        <pc:spChg chg="del">
          <ac:chgData name="Katie Harrison" userId="7646f04428f4a8c3" providerId="LiveId" clId="{F983DF4F-2810-485E-94CE-EA900ED84A17}" dt="2019-12-31T13:11:21.609" v="92" actId="478"/>
          <ac:spMkLst>
            <pc:docMk/>
            <pc:sldMk cId="1773126221" sldId="300"/>
            <ac:spMk id="9" creationId="{BDA8FEF1-2177-4BDE-BDD6-319B5691572B}"/>
          </ac:spMkLst>
        </pc:spChg>
      </pc:sldChg>
      <pc:sldChg chg="addSp modSp add">
        <pc:chgData name="Katie Harrison" userId="7646f04428f4a8c3" providerId="LiveId" clId="{F983DF4F-2810-485E-94CE-EA900ED84A17}" dt="2019-12-31T13:21:59.942" v="177" actId="14100"/>
        <pc:sldMkLst>
          <pc:docMk/>
          <pc:sldMk cId="538375481" sldId="301"/>
        </pc:sldMkLst>
        <pc:spChg chg="add mod">
          <ac:chgData name="Katie Harrison" userId="7646f04428f4a8c3" providerId="LiveId" clId="{F983DF4F-2810-485E-94CE-EA900ED84A17}" dt="2019-12-31T13:21:59.942" v="177" actId="14100"/>
          <ac:spMkLst>
            <pc:docMk/>
            <pc:sldMk cId="538375481" sldId="301"/>
            <ac:spMk id="7" creationId="{78905E70-84A2-48EB-871A-D5CA44FDFCC9}"/>
          </ac:spMkLst>
        </pc:spChg>
      </pc:sldChg>
      <pc:sldChg chg="delSp del">
        <pc:chgData name="Katie Harrison" userId="7646f04428f4a8c3" providerId="LiveId" clId="{F983DF4F-2810-485E-94CE-EA900ED84A17}" dt="2019-12-31T13:11:42.843" v="97" actId="2696"/>
        <pc:sldMkLst>
          <pc:docMk/>
          <pc:sldMk cId="2361727894" sldId="301"/>
        </pc:sldMkLst>
        <pc:spChg chg="del">
          <ac:chgData name="Katie Harrison" userId="7646f04428f4a8c3" providerId="LiveId" clId="{F983DF4F-2810-485E-94CE-EA900ED84A17}" dt="2019-12-31T13:11:26.797" v="93" actId="478"/>
          <ac:spMkLst>
            <pc:docMk/>
            <pc:sldMk cId="2361727894" sldId="301"/>
            <ac:spMk id="7" creationId="{24E09C5D-7746-45A1-97EC-9B8B4E9A6C63}"/>
          </ac:spMkLst>
        </pc:spChg>
      </pc:sldChg>
      <pc:sldChg chg="delSp del">
        <pc:chgData name="Katie Harrison" userId="7646f04428f4a8c3" providerId="LiveId" clId="{F983DF4F-2810-485E-94CE-EA900ED84A17}" dt="2019-12-31T13:11:46.421" v="98" actId="2696"/>
        <pc:sldMkLst>
          <pc:docMk/>
          <pc:sldMk cId="1864926736" sldId="302"/>
        </pc:sldMkLst>
        <pc:spChg chg="del">
          <ac:chgData name="Katie Harrison" userId="7646f04428f4a8c3" providerId="LiveId" clId="{F983DF4F-2810-485E-94CE-EA900ED84A17}" dt="2019-12-31T13:11:31.390" v="94" actId="478"/>
          <ac:spMkLst>
            <pc:docMk/>
            <pc:sldMk cId="1864926736" sldId="302"/>
            <ac:spMk id="7" creationId="{EB6912ED-9F8D-4C5F-A2C4-B8BB18E9B12D}"/>
          </ac:spMkLst>
        </pc:spChg>
        <pc:spChg chg="del">
          <ac:chgData name="Katie Harrison" userId="7646f04428f4a8c3" providerId="LiveId" clId="{F983DF4F-2810-485E-94CE-EA900ED84A17}" dt="2019-12-31T13:11:34.797" v="95" actId="478"/>
          <ac:spMkLst>
            <pc:docMk/>
            <pc:sldMk cId="1864926736" sldId="302"/>
            <ac:spMk id="8" creationId="{951A726C-47C7-4A85-B54C-815522446F4B}"/>
          </ac:spMkLst>
        </pc:spChg>
      </pc:sldChg>
      <pc:sldChg chg="addSp modSp add">
        <pc:chgData name="Katie Harrison" userId="7646f04428f4a8c3" providerId="LiveId" clId="{F983DF4F-2810-485E-94CE-EA900ED84A17}" dt="2019-12-31T13:20:55.839" v="168" actId="14100"/>
        <pc:sldMkLst>
          <pc:docMk/>
          <pc:sldMk cId="3076462723" sldId="302"/>
        </pc:sldMkLst>
        <pc:spChg chg="add mod">
          <ac:chgData name="Katie Harrison" userId="7646f04428f4a8c3" providerId="LiveId" clId="{F983DF4F-2810-485E-94CE-EA900ED84A17}" dt="2019-12-31T13:20:19.954" v="160" actId="255"/>
          <ac:spMkLst>
            <pc:docMk/>
            <pc:sldMk cId="3076462723" sldId="302"/>
            <ac:spMk id="7" creationId="{975809C0-7FE8-42A4-8E1B-F5789D216388}"/>
          </ac:spMkLst>
        </pc:spChg>
        <pc:spChg chg="add mod">
          <ac:chgData name="Katie Harrison" userId="7646f04428f4a8c3" providerId="LiveId" clId="{F983DF4F-2810-485E-94CE-EA900ED84A17}" dt="2019-12-31T13:20:40.465" v="164" actId="1076"/>
          <ac:spMkLst>
            <pc:docMk/>
            <pc:sldMk cId="3076462723" sldId="302"/>
            <ac:spMk id="9" creationId="{575DAB4B-AD5D-4617-99DF-D2664EEA7C08}"/>
          </ac:spMkLst>
        </pc:spChg>
        <pc:spChg chg="add mod">
          <ac:chgData name="Katie Harrison" userId="7646f04428f4a8c3" providerId="LiveId" clId="{F983DF4F-2810-485E-94CE-EA900ED84A17}" dt="2019-12-31T13:20:55.839" v="168" actId="14100"/>
          <ac:spMkLst>
            <pc:docMk/>
            <pc:sldMk cId="3076462723" sldId="302"/>
            <ac:spMk id="10" creationId="{21A1CE6E-E61E-49CC-9614-9D9A1AEBE3EB}"/>
          </ac:spMkLst>
        </pc:spChg>
        <pc:picChg chg="add mod">
          <ac:chgData name="Katie Harrison" userId="7646f04428f4a8c3" providerId="LiveId" clId="{F983DF4F-2810-485E-94CE-EA900ED84A17}" dt="2019-12-31T13:20:46.026" v="166" actId="14100"/>
          <ac:picMkLst>
            <pc:docMk/>
            <pc:sldMk cId="3076462723" sldId="302"/>
            <ac:picMk id="8" creationId="{D45F1C84-5480-4B6D-B479-27494B1DB4FF}"/>
          </ac:picMkLst>
        </pc:picChg>
      </pc:sldChg>
    </pc:docChg>
  </pc:docChgLst>
  <pc:docChgLst>
    <pc:chgData name="Katie Harrison" userId="7646f04428f4a8c3" providerId="LiveId" clId="{E536EC5F-3256-49C4-B33C-8D60E327B65B}"/>
    <pc:docChg chg="custSel modSld">
      <pc:chgData name="Katie Harrison" userId="7646f04428f4a8c3" providerId="LiveId" clId="{E536EC5F-3256-49C4-B33C-8D60E327B65B}" dt="2019-11-26T10:24:25.628" v="103" actId="1076"/>
      <pc:docMkLst>
        <pc:docMk/>
      </pc:docMkLst>
      <pc:sldChg chg="addSp modSp">
        <pc:chgData name="Katie Harrison" userId="7646f04428f4a8c3" providerId="LiveId" clId="{E536EC5F-3256-49C4-B33C-8D60E327B65B}" dt="2019-11-26T10:24:25.628" v="103" actId="1076"/>
        <pc:sldMkLst>
          <pc:docMk/>
          <pc:sldMk cId="1514167895" sldId="277"/>
        </pc:sldMkLst>
        <pc:spChg chg="add mod">
          <ac:chgData name="Katie Harrison" userId="7646f04428f4a8c3" providerId="LiveId" clId="{E536EC5F-3256-49C4-B33C-8D60E327B65B}" dt="2019-11-26T10:24:25.628" v="103" actId="1076"/>
          <ac:spMkLst>
            <pc:docMk/>
            <pc:sldMk cId="1514167895" sldId="277"/>
            <ac:spMk id="6" creationId="{6748489E-B950-4B2A-8F45-8D1F862CF4ED}"/>
          </ac:spMkLst>
        </pc:spChg>
      </pc:sldChg>
    </pc:docChg>
  </pc:docChgLst>
  <pc:docChgLst>
    <pc:chgData name="Katie Harrison" userId="7646f04428f4a8c3" providerId="LiveId" clId="{33AE9E48-29FD-4607-B081-8D9AA636035B}"/>
    <pc:docChg chg="delSld">
      <pc:chgData name="Katie Harrison" userId="7646f04428f4a8c3" providerId="LiveId" clId="{33AE9E48-29FD-4607-B081-8D9AA636035B}" dt="2019-09-19T10:46:28.109" v="0" actId="2696"/>
      <pc:docMkLst>
        <pc:docMk/>
      </pc:docMkLst>
      <pc:sldChg chg="del">
        <pc:chgData name="Katie Harrison" userId="7646f04428f4a8c3" providerId="LiveId" clId="{33AE9E48-29FD-4607-B081-8D9AA636035B}" dt="2019-09-19T10:46:28.109" v="0" actId="2696"/>
        <pc:sldMkLst>
          <pc:docMk/>
          <pc:sldMk cId="2756356128" sldId="286"/>
        </pc:sldMkLst>
      </pc:sldChg>
    </pc:docChg>
  </pc:docChgLst>
  <pc:docChgLst>
    <pc:chgData name="Katie Harrison" userId="7646f04428f4a8c3" providerId="LiveId" clId="{B62DAC68-1D76-4D0E-BD8D-97D0124821B5}"/>
    <pc:docChg chg="undo custSel addSld delSld modSld">
      <pc:chgData name="Katie Harrison" userId="7646f04428f4a8c3" providerId="LiveId" clId="{B62DAC68-1D76-4D0E-BD8D-97D0124821B5}" dt="2020-02-27T11:37:09.593" v="614" actId="1076"/>
      <pc:docMkLst>
        <pc:docMk/>
      </pc:docMkLst>
      <pc:sldChg chg="modSp mod">
        <pc:chgData name="Katie Harrison" userId="7646f04428f4a8c3" providerId="LiveId" clId="{B62DAC68-1D76-4D0E-BD8D-97D0124821B5}" dt="2020-02-27T11:30:39.971" v="607"/>
        <pc:sldMkLst>
          <pc:docMk/>
          <pc:sldMk cId="1514167895" sldId="277"/>
        </pc:sldMkLst>
        <pc:spChg chg="mod">
          <ac:chgData name="Katie Harrison" userId="7646f04428f4a8c3" providerId="LiveId" clId="{B62DAC68-1D76-4D0E-BD8D-97D0124821B5}" dt="2020-02-27T11:27:50.451" v="606" actId="20577"/>
          <ac:spMkLst>
            <pc:docMk/>
            <pc:sldMk cId="1514167895" sldId="277"/>
            <ac:spMk id="2" creationId="{8BF8FF3A-CCB6-4C00-BE1D-69C19DDF1840}"/>
          </ac:spMkLst>
        </pc:spChg>
        <pc:spChg chg="mod">
          <ac:chgData name="Katie Harrison" userId="7646f04428f4a8c3" providerId="LiveId" clId="{B62DAC68-1D76-4D0E-BD8D-97D0124821B5}" dt="2020-02-27T10:52:56.465" v="287" actId="20577"/>
          <ac:spMkLst>
            <pc:docMk/>
            <pc:sldMk cId="1514167895" sldId="277"/>
            <ac:spMk id="3" creationId="{0A279344-BE91-4FEB-84A7-F20B8103DEB4}"/>
          </ac:spMkLst>
        </pc:spChg>
        <pc:spChg chg="mod">
          <ac:chgData name="Katie Harrison" userId="7646f04428f4a8c3" providerId="LiveId" clId="{B62DAC68-1D76-4D0E-BD8D-97D0124821B5}" dt="2020-02-27T11:30:39.971" v="607"/>
          <ac:spMkLst>
            <pc:docMk/>
            <pc:sldMk cId="1514167895" sldId="277"/>
            <ac:spMk id="6" creationId="{6748489E-B950-4B2A-8F45-8D1F862CF4ED}"/>
          </ac:spMkLst>
        </pc:spChg>
      </pc:sldChg>
      <pc:sldChg chg="modSp">
        <pc:chgData name="Katie Harrison" userId="7646f04428f4a8c3" providerId="LiveId" clId="{B62DAC68-1D76-4D0E-BD8D-97D0124821B5}" dt="2020-02-27T11:23:54.925" v="577"/>
        <pc:sldMkLst>
          <pc:docMk/>
          <pc:sldMk cId="2278883916" sldId="283"/>
        </pc:sldMkLst>
        <pc:spChg chg="mod">
          <ac:chgData name="Katie Harrison" userId="7646f04428f4a8c3" providerId="LiveId" clId="{B62DAC68-1D76-4D0E-BD8D-97D0124821B5}" dt="2020-02-27T11:23:54.925" v="577"/>
          <ac:spMkLst>
            <pc:docMk/>
            <pc:sldMk cId="2278883916" sldId="283"/>
            <ac:spMk id="5" creationId="{B0F095B9-7B81-4C55-8891-C08AD7047FF2}"/>
          </ac:spMkLst>
        </pc:spChg>
      </pc:sldChg>
      <pc:sldChg chg="modSp mod">
        <pc:chgData name="Katie Harrison" userId="7646f04428f4a8c3" providerId="LiveId" clId="{B62DAC68-1D76-4D0E-BD8D-97D0124821B5}" dt="2020-02-27T11:26:56.286" v="605" actId="255"/>
        <pc:sldMkLst>
          <pc:docMk/>
          <pc:sldMk cId="766568778" sldId="285"/>
        </pc:sldMkLst>
        <pc:spChg chg="mod">
          <ac:chgData name="Katie Harrison" userId="7646f04428f4a8c3" providerId="LiveId" clId="{B62DAC68-1D76-4D0E-BD8D-97D0124821B5}" dt="2020-02-27T11:26:56.286" v="605" actId="255"/>
          <ac:spMkLst>
            <pc:docMk/>
            <pc:sldMk cId="766568778" sldId="285"/>
            <ac:spMk id="2" creationId="{1773A2B5-C057-470B-9AA6-15816843A142}"/>
          </ac:spMkLst>
        </pc:spChg>
      </pc:sldChg>
      <pc:sldChg chg="addSp delSp modSp mod">
        <pc:chgData name="Katie Harrison" userId="7646f04428f4a8c3" providerId="LiveId" clId="{B62DAC68-1D76-4D0E-BD8D-97D0124821B5}" dt="2020-02-27T11:25:19.890" v="584" actId="14100"/>
        <pc:sldMkLst>
          <pc:docMk/>
          <pc:sldMk cId="1623317548" sldId="288"/>
        </pc:sldMkLst>
        <pc:spChg chg="add del">
          <ac:chgData name="Katie Harrison" userId="7646f04428f4a8c3" providerId="LiveId" clId="{B62DAC68-1D76-4D0E-BD8D-97D0124821B5}" dt="2020-02-27T11:24:23.434" v="580"/>
          <ac:spMkLst>
            <pc:docMk/>
            <pc:sldMk cId="1623317548" sldId="288"/>
            <ac:spMk id="3" creationId="{C657DBAF-5722-404D-9533-2C65890133F3}"/>
          </ac:spMkLst>
        </pc:spChg>
        <pc:spChg chg="add del">
          <ac:chgData name="Katie Harrison" userId="7646f04428f4a8c3" providerId="LiveId" clId="{B62DAC68-1D76-4D0E-BD8D-97D0124821B5}" dt="2020-02-27T11:24:23.434" v="580"/>
          <ac:spMkLst>
            <pc:docMk/>
            <pc:sldMk cId="1623317548" sldId="288"/>
            <ac:spMk id="5" creationId="{D6DAA84B-781C-484B-8FA9-881C125C4C60}"/>
          </ac:spMkLst>
        </pc:spChg>
        <pc:spChg chg="add del">
          <ac:chgData name="Katie Harrison" userId="7646f04428f4a8c3" providerId="LiveId" clId="{B62DAC68-1D76-4D0E-BD8D-97D0124821B5}" dt="2020-02-27T11:24:23.434" v="580"/>
          <ac:spMkLst>
            <pc:docMk/>
            <pc:sldMk cId="1623317548" sldId="288"/>
            <ac:spMk id="6" creationId="{5D43C775-BD36-4665-9E7B-6F19FDB855E6}"/>
          </ac:spMkLst>
        </pc:spChg>
        <pc:spChg chg="add del">
          <ac:chgData name="Katie Harrison" userId="7646f04428f4a8c3" providerId="LiveId" clId="{B62DAC68-1D76-4D0E-BD8D-97D0124821B5}" dt="2020-02-27T11:24:23.434" v="580"/>
          <ac:spMkLst>
            <pc:docMk/>
            <pc:sldMk cId="1623317548" sldId="288"/>
            <ac:spMk id="7" creationId="{F928369C-F55D-428F-9BDE-E1463540E269}"/>
          </ac:spMkLst>
        </pc:spChg>
        <pc:picChg chg="del">
          <ac:chgData name="Katie Harrison" userId="7646f04428f4a8c3" providerId="LiveId" clId="{B62DAC68-1D76-4D0E-BD8D-97D0124821B5}" dt="2020-02-27T11:23:59.409" v="578" actId="478"/>
          <ac:picMkLst>
            <pc:docMk/>
            <pc:sldMk cId="1623317548" sldId="288"/>
            <ac:picMk id="2" creationId="{9F7E0FC6-F87C-4198-95B5-A8430D6BE0EF}"/>
          </ac:picMkLst>
        </pc:picChg>
        <pc:picChg chg="add del">
          <ac:chgData name="Katie Harrison" userId="7646f04428f4a8c3" providerId="LiveId" clId="{B62DAC68-1D76-4D0E-BD8D-97D0124821B5}" dt="2020-02-27T11:24:23.434" v="580"/>
          <ac:picMkLst>
            <pc:docMk/>
            <pc:sldMk cId="1623317548" sldId="288"/>
            <ac:picMk id="4" creationId="{736142F0-1498-4BD9-9845-4EAE39404A40}"/>
          </ac:picMkLst>
        </pc:picChg>
        <pc:picChg chg="add mod">
          <ac:chgData name="Katie Harrison" userId="7646f04428f4a8c3" providerId="LiveId" clId="{B62DAC68-1D76-4D0E-BD8D-97D0124821B5}" dt="2020-02-27T11:25:19.890" v="584" actId="14100"/>
          <ac:picMkLst>
            <pc:docMk/>
            <pc:sldMk cId="1623317548" sldId="288"/>
            <ac:picMk id="8" creationId="{8ECF16AE-1544-4084-BB96-90425E559D7E}"/>
          </ac:picMkLst>
        </pc:picChg>
        <pc:picChg chg="add del">
          <ac:chgData name="Katie Harrison" userId="7646f04428f4a8c3" providerId="LiveId" clId="{B62DAC68-1D76-4D0E-BD8D-97D0124821B5}" dt="2020-02-27T11:24:23.434" v="580"/>
          <ac:picMkLst>
            <pc:docMk/>
            <pc:sldMk cId="1623317548" sldId="288"/>
            <ac:picMk id="4097" creationId="{3E9831DF-A0CD-4BB3-BBDD-A53CDDB7D2F9}"/>
          </ac:picMkLst>
        </pc:picChg>
      </pc:sldChg>
      <pc:sldChg chg="addSp delSp modSp mod">
        <pc:chgData name="Katie Harrison" userId="7646f04428f4a8c3" providerId="LiveId" clId="{B62DAC68-1D76-4D0E-BD8D-97D0124821B5}" dt="2020-02-27T09:23:40.629" v="5" actId="14100"/>
        <pc:sldMkLst>
          <pc:docMk/>
          <pc:sldMk cId="2360800188" sldId="292"/>
        </pc:sldMkLst>
        <pc:picChg chg="add mod">
          <ac:chgData name="Katie Harrison" userId="7646f04428f4a8c3" providerId="LiveId" clId="{B62DAC68-1D76-4D0E-BD8D-97D0124821B5}" dt="2020-02-27T09:23:40.629" v="5" actId="14100"/>
          <ac:picMkLst>
            <pc:docMk/>
            <pc:sldMk cId="2360800188" sldId="292"/>
            <ac:picMk id="3" creationId="{684AF619-6CD7-4E99-8347-94279C8FA254}"/>
          </ac:picMkLst>
        </pc:picChg>
        <pc:picChg chg="del">
          <ac:chgData name="Katie Harrison" userId="7646f04428f4a8c3" providerId="LiveId" clId="{B62DAC68-1D76-4D0E-BD8D-97D0124821B5}" dt="2020-02-27T09:22:07.403" v="0" actId="478"/>
          <ac:picMkLst>
            <pc:docMk/>
            <pc:sldMk cId="2360800188" sldId="292"/>
            <ac:picMk id="4" creationId="{6EDE1579-4744-403F-ABAC-9D73192F5058}"/>
          </ac:picMkLst>
        </pc:picChg>
      </pc:sldChg>
      <pc:sldChg chg="addSp delSp modSp mod">
        <pc:chgData name="Katie Harrison" userId="7646f04428f4a8c3" providerId="LiveId" clId="{B62DAC68-1D76-4D0E-BD8D-97D0124821B5}" dt="2020-02-27T09:52:31.801" v="232" actId="1076"/>
        <pc:sldMkLst>
          <pc:docMk/>
          <pc:sldMk cId="2135144602" sldId="299"/>
        </pc:sldMkLst>
        <pc:spChg chg="mod">
          <ac:chgData name="Katie Harrison" userId="7646f04428f4a8c3" providerId="LiveId" clId="{B62DAC68-1D76-4D0E-BD8D-97D0124821B5}" dt="2020-02-27T09:31:46.434" v="110"/>
          <ac:spMkLst>
            <pc:docMk/>
            <pc:sldMk cId="2135144602" sldId="299"/>
            <ac:spMk id="6" creationId="{C31DF43F-B660-4B01-86E8-7BF99AEFEDD2}"/>
          </ac:spMkLst>
        </pc:spChg>
        <pc:spChg chg="add del mod">
          <ac:chgData name="Katie Harrison" userId="7646f04428f4a8c3" providerId="LiveId" clId="{B62DAC68-1D76-4D0E-BD8D-97D0124821B5}" dt="2020-02-27T09:36:42.114" v="128"/>
          <ac:spMkLst>
            <pc:docMk/>
            <pc:sldMk cId="2135144602" sldId="299"/>
            <ac:spMk id="7" creationId="{A94BBF2B-1AF4-464E-8382-5F13A45F676D}"/>
          </ac:spMkLst>
        </pc:spChg>
        <pc:spChg chg="add mod">
          <ac:chgData name="Katie Harrison" userId="7646f04428f4a8c3" providerId="LiveId" clId="{B62DAC68-1D76-4D0E-BD8D-97D0124821B5}" dt="2020-02-27T09:40:03.547" v="162" actId="1076"/>
          <ac:spMkLst>
            <pc:docMk/>
            <pc:sldMk cId="2135144602" sldId="299"/>
            <ac:spMk id="9" creationId="{C283AD44-C1C3-452B-9F13-7A96F3BDE5DD}"/>
          </ac:spMkLst>
        </pc:spChg>
        <pc:spChg chg="add mod">
          <ac:chgData name="Katie Harrison" userId="7646f04428f4a8c3" providerId="LiveId" clId="{B62DAC68-1D76-4D0E-BD8D-97D0124821B5}" dt="2020-02-27T09:52:20.792" v="230" actId="1076"/>
          <ac:spMkLst>
            <pc:docMk/>
            <pc:sldMk cId="2135144602" sldId="299"/>
            <ac:spMk id="11" creationId="{3D7950D1-1AAE-40E3-A921-8A48C7A7DAD9}"/>
          </ac:spMkLst>
        </pc:spChg>
        <pc:spChg chg="add mod">
          <ac:chgData name="Katie Harrison" userId="7646f04428f4a8c3" providerId="LiveId" clId="{B62DAC68-1D76-4D0E-BD8D-97D0124821B5}" dt="2020-02-27T09:52:27.422" v="231" actId="1076"/>
          <ac:spMkLst>
            <pc:docMk/>
            <pc:sldMk cId="2135144602" sldId="299"/>
            <ac:spMk id="12" creationId="{AC8A9AC5-6C55-4C13-8059-946407E80CC2}"/>
          </ac:spMkLst>
        </pc:spChg>
        <pc:spChg chg="add mod">
          <ac:chgData name="Katie Harrison" userId="7646f04428f4a8c3" providerId="LiveId" clId="{B62DAC68-1D76-4D0E-BD8D-97D0124821B5}" dt="2020-02-27T09:51:43.608" v="225" actId="1076"/>
          <ac:spMkLst>
            <pc:docMk/>
            <pc:sldMk cId="2135144602" sldId="299"/>
            <ac:spMk id="13" creationId="{E5FDEB1F-689C-4F3F-BF23-A8FD04677BEB}"/>
          </ac:spMkLst>
        </pc:spChg>
        <pc:spChg chg="del">
          <ac:chgData name="Katie Harrison" userId="7646f04428f4a8c3" providerId="LiveId" clId="{B62DAC68-1D76-4D0E-BD8D-97D0124821B5}" dt="2020-02-27T09:31:25.021" v="109" actId="478"/>
          <ac:spMkLst>
            <pc:docMk/>
            <pc:sldMk cId="2135144602" sldId="299"/>
            <ac:spMk id="14" creationId="{EAD9076A-6F9A-450D-B1C6-7FBFB2DC6BC9}"/>
          </ac:spMkLst>
        </pc:spChg>
        <pc:spChg chg="add del mod">
          <ac:chgData name="Katie Harrison" userId="7646f04428f4a8c3" providerId="LiveId" clId="{B62DAC68-1D76-4D0E-BD8D-97D0124821B5}" dt="2020-02-27T09:47:19.398" v="169" actId="478"/>
          <ac:spMkLst>
            <pc:docMk/>
            <pc:sldMk cId="2135144602" sldId="299"/>
            <ac:spMk id="15" creationId="{7E398C82-DF3B-4173-8643-0161F4AE4679}"/>
          </ac:spMkLst>
        </pc:spChg>
        <pc:spChg chg="add mod">
          <ac:chgData name="Katie Harrison" userId="7646f04428f4a8c3" providerId="LiveId" clId="{B62DAC68-1D76-4D0E-BD8D-97D0124821B5}" dt="2020-02-27T09:51:31.605" v="222" actId="1076"/>
          <ac:spMkLst>
            <pc:docMk/>
            <pc:sldMk cId="2135144602" sldId="299"/>
            <ac:spMk id="16" creationId="{AC36403E-4D18-48EC-A468-1ED9C6CF56F4}"/>
          </ac:spMkLst>
        </pc:spChg>
        <pc:spChg chg="add mod">
          <ac:chgData name="Katie Harrison" userId="7646f04428f4a8c3" providerId="LiveId" clId="{B62DAC68-1D76-4D0E-BD8D-97D0124821B5}" dt="2020-02-27T09:52:31.801" v="232" actId="1076"/>
          <ac:spMkLst>
            <pc:docMk/>
            <pc:sldMk cId="2135144602" sldId="299"/>
            <ac:spMk id="17" creationId="{B3E203C7-2975-4DC8-9C6B-923A714E3F5B}"/>
          </ac:spMkLst>
        </pc:spChg>
        <pc:picChg chg="del">
          <ac:chgData name="Katie Harrison" userId="7646f04428f4a8c3" providerId="LiveId" clId="{B62DAC68-1D76-4D0E-BD8D-97D0124821B5}" dt="2020-02-27T09:31:22.423" v="108" actId="478"/>
          <ac:picMkLst>
            <pc:docMk/>
            <pc:sldMk cId="2135144602" sldId="299"/>
            <ac:picMk id="3" creationId="{D87B8A8E-80A6-4AEC-840B-B563A686A097}"/>
          </ac:picMkLst>
        </pc:picChg>
      </pc:sldChg>
      <pc:sldChg chg="del">
        <pc:chgData name="Katie Harrison" userId="7646f04428f4a8c3" providerId="LiveId" clId="{B62DAC68-1D76-4D0E-BD8D-97D0124821B5}" dt="2020-02-27T10:58:08.790" v="305" actId="2696"/>
        <pc:sldMkLst>
          <pc:docMk/>
          <pc:sldMk cId="1859524980" sldId="302"/>
        </pc:sldMkLst>
      </pc:sldChg>
      <pc:sldChg chg="del">
        <pc:chgData name="Katie Harrison" userId="7646f04428f4a8c3" providerId="LiveId" clId="{B62DAC68-1D76-4D0E-BD8D-97D0124821B5}" dt="2020-02-27T11:16:06.621" v="497" actId="2696"/>
        <pc:sldMkLst>
          <pc:docMk/>
          <pc:sldMk cId="1216300541" sldId="303"/>
        </pc:sldMkLst>
      </pc:sldChg>
      <pc:sldChg chg="del">
        <pc:chgData name="Katie Harrison" userId="7646f04428f4a8c3" providerId="LiveId" clId="{B62DAC68-1D76-4D0E-BD8D-97D0124821B5}" dt="2020-02-27T09:31:52.545" v="111" actId="2696"/>
        <pc:sldMkLst>
          <pc:docMk/>
          <pc:sldMk cId="3692484647" sldId="304"/>
        </pc:sldMkLst>
      </pc:sldChg>
      <pc:sldChg chg="addSp delSp modSp add mod">
        <pc:chgData name="Katie Harrison" userId="7646f04428f4a8c3" providerId="LiveId" clId="{B62DAC68-1D76-4D0E-BD8D-97D0124821B5}" dt="2020-02-27T09:58:11.461" v="284" actId="1076"/>
        <pc:sldMkLst>
          <pc:docMk/>
          <pc:sldMk cId="4100944912" sldId="304"/>
        </pc:sldMkLst>
        <pc:spChg chg="add del mod">
          <ac:chgData name="Katie Harrison" userId="7646f04428f4a8c3" providerId="LiveId" clId="{B62DAC68-1D76-4D0E-BD8D-97D0124821B5}" dt="2020-02-27T09:51:22.446" v="220"/>
          <ac:spMkLst>
            <pc:docMk/>
            <pc:sldMk cId="4100944912" sldId="304"/>
            <ac:spMk id="7" creationId="{8EE12D9E-36D5-45C2-95EB-64F5F1741F39}"/>
          </ac:spMkLst>
        </pc:spChg>
        <pc:spChg chg="add mod">
          <ac:chgData name="Katie Harrison" userId="7646f04428f4a8c3" providerId="LiveId" clId="{B62DAC68-1D76-4D0E-BD8D-97D0124821B5}" dt="2020-02-27T09:57:36.794" v="277" actId="1076"/>
          <ac:spMkLst>
            <pc:docMk/>
            <pc:sldMk cId="4100944912" sldId="304"/>
            <ac:spMk id="8" creationId="{0EA08F05-4A3C-4E5E-BC6B-B39F99AD722A}"/>
          </ac:spMkLst>
        </pc:spChg>
        <pc:spChg chg="add mod">
          <ac:chgData name="Katie Harrison" userId="7646f04428f4a8c3" providerId="LiveId" clId="{B62DAC68-1D76-4D0E-BD8D-97D0124821B5}" dt="2020-02-27T09:57:42.874" v="278" actId="122"/>
          <ac:spMkLst>
            <pc:docMk/>
            <pc:sldMk cId="4100944912" sldId="304"/>
            <ac:spMk id="9" creationId="{BD5A7652-8E59-4EF6-A049-6A063FDC77B4}"/>
          </ac:spMkLst>
        </pc:spChg>
        <pc:spChg chg="add mod">
          <ac:chgData name="Katie Harrison" userId="7646f04428f4a8c3" providerId="LiveId" clId="{B62DAC68-1D76-4D0E-BD8D-97D0124821B5}" dt="2020-02-27T09:56:40.994" v="263" actId="14100"/>
          <ac:spMkLst>
            <pc:docMk/>
            <pc:sldMk cId="4100944912" sldId="304"/>
            <ac:spMk id="11" creationId="{87C2F712-D54D-435C-BC2D-6ABC086ED05D}"/>
          </ac:spMkLst>
        </pc:spChg>
        <pc:picChg chg="add mod ord">
          <ac:chgData name="Katie Harrison" userId="7646f04428f4a8c3" providerId="LiveId" clId="{B62DAC68-1D76-4D0E-BD8D-97D0124821B5}" dt="2020-02-27T09:58:11.461" v="284" actId="1076"/>
          <ac:picMkLst>
            <pc:docMk/>
            <pc:sldMk cId="4100944912" sldId="304"/>
            <ac:picMk id="10" creationId="{2AD61BDD-1BB0-4F8B-A237-C7768FDA0BD7}"/>
          </ac:picMkLst>
        </pc:picChg>
        <pc:picChg chg="add mod">
          <ac:chgData name="Katie Harrison" userId="7646f04428f4a8c3" providerId="LiveId" clId="{B62DAC68-1D76-4D0E-BD8D-97D0124821B5}" dt="2020-02-27T09:57:55.957" v="282" actId="1076"/>
          <ac:picMkLst>
            <pc:docMk/>
            <pc:sldMk cId="4100944912" sldId="304"/>
            <ac:picMk id="12" creationId="{5AF294FE-3144-4337-B6EA-8F4B77DF26E8}"/>
          </ac:picMkLst>
        </pc:picChg>
      </pc:sldChg>
      <pc:sldChg chg="addSp modSp add mod">
        <pc:chgData name="Katie Harrison" userId="7646f04428f4a8c3" providerId="LiveId" clId="{B62DAC68-1D76-4D0E-BD8D-97D0124821B5}" dt="2020-02-27T10:55:22.718" v="302" actId="1076"/>
        <pc:sldMkLst>
          <pc:docMk/>
          <pc:sldMk cId="1690493548" sldId="305"/>
        </pc:sldMkLst>
        <pc:spChg chg="add mod">
          <ac:chgData name="Katie Harrison" userId="7646f04428f4a8c3" providerId="LiveId" clId="{B62DAC68-1D76-4D0E-BD8D-97D0124821B5}" dt="2020-02-27T10:55:22.718" v="302" actId="1076"/>
          <ac:spMkLst>
            <pc:docMk/>
            <pc:sldMk cId="1690493548" sldId="305"/>
            <ac:spMk id="7" creationId="{FFAC5208-6E77-477E-AD4E-3DF812BD5650}"/>
          </ac:spMkLst>
        </pc:spChg>
        <pc:spChg chg="add mod">
          <ac:chgData name="Katie Harrison" userId="7646f04428f4a8c3" providerId="LiveId" clId="{B62DAC68-1D76-4D0E-BD8D-97D0124821B5}" dt="2020-02-27T10:55:00.664" v="299" actId="14100"/>
          <ac:spMkLst>
            <pc:docMk/>
            <pc:sldMk cId="1690493548" sldId="305"/>
            <ac:spMk id="8" creationId="{BCCC8395-B254-4414-9536-5CC22CE66825}"/>
          </ac:spMkLst>
        </pc:spChg>
      </pc:sldChg>
      <pc:sldChg chg="del">
        <pc:chgData name="Katie Harrison" userId="7646f04428f4a8c3" providerId="LiveId" clId="{B62DAC68-1D76-4D0E-BD8D-97D0124821B5}" dt="2020-02-27T09:31:56.327" v="112" actId="2696"/>
        <pc:sldMkLst>
          <pc:docMk/>
          <pc:sldMk cId="2719822377" sldId="305"/>
        </pc:sldMkLst>
      </pc:sldChg>
      <pc:sldChg chg="del">
        <pc:chgData name="Katie Harrison" userId="7646f04428f4a8c3" providerId="LiveId" clId="{B62DAC68-1D76-4D0E-BD8D-97D0124821B5}" dt="2020-02-27T09:31:59.922" v="113" actId="2696"/>
        <pc:sldMkLst>
          <pc:docMk/>
          <pc:sldMk cId="2339423952" sldId="306"/>
        </pc:sldMkLst>
      </pc:sldChg>
      <pc:sldChg chg="add del">
        <pc:chgData name="Katie Harrison" userId="7646f04428f4a8c3" providerId="LiveId" clId="{B62DAC68-1D76-4D0E-BD8D-97D0124821B5}" dt="2020-02-27T10:55:50.602" v="303" actId="2696"/>
        <pc:sldMkLst>
          <pc:docMk/>
          <pc:sldMk cId="2576750331" sldId="306"/>
        </pc:sldMkLst>
      </pc:sldChg>
      <pc:sldChg chg="addSp delSp modSp add del mod">
        <pc:chgData name="Katie Harrison" userId="7646f04428f4a8c3" providerId="LiveId" clId="{B62DAC68-1D76-4D0E-BD8D-97D0124821B5}" dt="2020-02-27T11:36:40.508" v="612" actId="1076"/>
        <pc:sldMkLst>
          <pc:docMk/>
          <pc:sldMk cId="3370711651" sldId="306"/>
        </pc:sldMkLst>
        <pc:spChg chg="add del">
          <ac:chgData name="Katie Harrison" userId="7646f04428f4a8c3" providerId="LiveId" clId="{B62DAC68-1D76-4D0E-BD8D-97D0124821B5}" dt="2020-02-27T10:58:53.942" v="318"/>
          <ac:spMkLst>
            <pc:docMk/>
            <pc:sldMk cId="3370711651" sldId="306"/>
            <ac:spMk id="3" creationId="{6B409F05-4CB0-45EA-8ADE-F9B34A13D124}"/>
          </ac:spMkLst>
        </pc:spChg>
        <pc:spChg chg="mod">
          <ac:chgData name="Katie Harrison" userId="7646f04428f4a8c3" providerId="LiveId" clId="{B62DAC68-1D76-4D0E-BD8D-97D0124821B5}" dt="2020-02-27T10:59:49.941" v="324" actId="207"/>
          <ac:spMkLst>
            <pc:docMk/>
            <pc:sldMk cId="3370711651" sldId="306"/>
            <ac:spMk id="6" creationId="{C31DF43F-B660-4B01-86E8-7BF99AEFEDD2}"/>
          </ac:spMkLst>
        </pc:spChg>
        <pc:spChg chg="del">
          <ac:chgData name="Katie Harrison" userId="7646f04428f4a8c3" providerId="LiveId" clId="{B62DAC68-1D76-4D0E-BD8D-97D0124821B5}" dt="2020-02-27T10:58:13.260" v="306" actId="478"/>
          <ac:spMkLst>
            <pc:docMk/>
            <pc:sldMk cId="3370711651" sldId="306"/>
            <ac:spMk id="7" creationId="{FFAC5208-6E77-477E-AD4E-3DF812BD5650}"/>
          </ac:spMkLst>
        </pc:spChg>
        <pc:spChg chg="del">
          <ac:chgData name="Katie Harrison" userId="7646f04428f4a8c3" providerId="LiveId" clId="{B62DAC68-1D76-4D0E-BD8D-97D0124821B5}" dt="2020-02-27T10:58:16.042" v="307" actId="478"/>
          <ac:spMkLst>
            <pc:docMk/>
            <pc:sldMk cId="3370711651" sldId="306"/>
            <ac:spMk id="8" creationId="{BCCC8395-B254-4414-9536-5CC22CE66825}"/>
          </ac:spMkLst>
        </pc:spChg>
        <pc:spChg chg="add del">
          <ac:chgData name="Katie Harrison" userId="7646f04428f4a8c3" providerId="LiveId" clId="{B62DAC68-1D76-4D0E-BD8D-97D0124821B5}" dt="2020-02-27T10:58:53.942" v="318"/>
          <ac:spMkLst>
            <pc:docMk/>
            <pc:sldMk cId="3370711651" sldId="306"/>
            <ac:spMk id="9" creationId="{D90C4FF2-0910-4E71-866B-3F59A18F3195}"/>
          </ac:spMkLst>
        </pc:spChg>
        <pc:spChg chg="add del">
          <ac:chgData name="Katie Harrison" userId="7646f04428f4a8c3" providerId="LiveId" clId="{B62DAC68-1D76-4D0E-BD8D-97D0124821B5}" dt="2020-02-27T10:58:53.942" v="318"/>
          <ac:spMkLst>
            <pc:docMk/>
            <pc:sldMk cId="3370711651" sldId="306"/>
            <ac:spMk id="10" creationId="{E2B442EE-E070-43F0-BA50-F59A53A35387}"/>
          </ac:spMkLst>
        </pc:spChg>
        <pc:spChg chg="add mod">
          <ac:chgData name="Katie Harrison" userId="7646f04428f4a8c3" providerId="LiveId" clId="{B62DAC68-1D76-4D0E-BD8D-97D0124821B5}" dt="2020-02-27T11:36:40.508" v="612" actId="1076"/>
          <ac:spMkLst>
            <pc:docMk/>
            <pc:sldMk cId="3370711651" sldId="306"/>
            <ac:spMk id="11" creationId="{3C17E8F5-24C0-4869-A3D1-011162C9CD29}"/>
          </ac:spMkLst>
        </pc:spChg>
        <pc:spChg chg="add mod">
          <ac:chgData name="Katie Harrison" userId="7646f04428f4a8c3" providerId="LiveId" clId="{B62DAC68-1D76-4D0E-BD8D-97D0124821B5}" dt="2020-02-27T11:05:25.401" v="401" actId="14100"/>
          <ac:spMkLst>
            <pc:docMk/>
            <pc:sldMk cId="3370711651" sldId="306"/>
            <ac:spMk id="20" creationId="{DA437505-8EAB-4D07-A943-4CC23E288DEE}"/>
          </ac:spMkLst>
        </pc:spChg>
        <pc:spChg chg="add mod">
          <ac:chgData name="Katie Harrison" userId="7646f04428f4a8c3" providerId="LiveId" clId="{B62DAC68-1D76-4D0E-BD8D-97D0124821B5}" dt="2020-02-27T11:05:08.177" v="394" actId="14100"/>
          <ac:spMkLst>
            <pc:docMk/>
            <pc:sldMk cId="3370711651" sldId="306"/>
            <ac:spMk id="21" creationId="{44DE8C82-2F04-41EC-8F08-15700E501212}"/>
          </ac:spMkLst>
        </pc:spChg>
        <pc:spChg chg="add mod">
          <ac:chgData name="Katie Harrison" userId="7646f04428f4a8c3" providerId="LiveId" clId="{B62DAC68-1D76-4D0E-BD8D-97D0124821B5}" dt="2020-02-27T11:36:35.474" v="610" actId="1076"/>
          <ac:spMkLst>
            <pc:docMk/>
            <pc:sldMk cId="3370711651" sldId="306"/>
            <ac:spMk id="22" creationId="{0EFC2E48-8903-431D-B48A-BB1A4EAB6EC1}"/>
          </ac:spMkLst>
        </pc:spChg>
        <pc:spChg chg="add mod">
          <ac:chgData name="Katie Harrison" userId="7646f04428f4a8c3" providerId="LiveId" clId="{B62DAC68-1D76-4D0E-BD8D-97D0124821B5}" dt="2020-02-27T11:05:51.081" v="407" actId="1076"/>
          <ac:spMkLst>
            <pc:docMk/>
            <pc:sldMk cId="3370711651" sldId="306"/>
            <ac:spMk id="23" creationId="{9E10F024-3052-480B-A283-9AEE2E1752F3}"/>
          </ac:spMkLst>
        </pc:spChg>
        <pc:spChg chg="add mod">
          <ac:chgData name="Katie Harrison" userId="7646f04428f4a8c3" providerId="LiveId" clId="{B62DAC68-1D76-4D0E-BD8D-97D0124821B5}" dt="2020-02-27T11:06:05.264" v="412" actId="1076"/>
          <ac:spMkLst>
            <pc:docMk/>
            <pc:sldMk cId="3370711651" sldId="306"/>
            <ac:spMk id="24" creationId="{349C9C65-06D4-44F0-9890-0D68919C7E74}"/>
          </ac:spMkLst>
        </pc:spChg>
        <pc:spChg chg="add mod">
          <ac:chgData name="Katie Harrison" userId="7646f04428f4a8c3" providerId="LiveId" clId="{B62DAC68-1D76-4D0E-BD8D-97D0124821B5}" dt="2020-02-27T11:04:57.455" v="391" actId="1076"/>
          <ac:spMkLst>
            <pc:docMk/>
            <pc:sldMk cId="3370711651" sldId="306"/>
            <ac:spMk id="25" creationId="{90D9BF9F-4470-4154-8DF8-BAFB7FEC1634}"/>
          </ac:spMkLst>
        </pc:spChg>
        <pc:spChg chg="add del">
          <ac:chgData name="Katie Harrison" userId="7646f04428f4a8c3" providerId="LiveId" clId="{B62DAC68-1D76-4D0E-BD8D-97D0124821B5}" dt="2020-02-27T11:01:16.453" v="335"/>
          <ac:spMkLst>
            <pc:docMk/>
            <pc:sldMk cId="3370711651" sldId="306"/>
            <ac:spMk id="26" creationId="{7C2C7F87-8D36-46FB-ACC4-9B28D6D71295}"/>
          </ac:spMkLst>
        </pc:spChg>
        <pc:spChg chg="del">
          <ac:chgData name="Katie Harrison" userId="7646f04428f4a8c3" providerId="LiveId" clId="{B62DAC68-1D76-4D0E-BD8D-97D0124821B5}" dt="2020-02-27T11:01:24.675" v="337"/>
          <ac:spMkLst>
            <pc:docMk/>
            <pc:sldMk cId="3370711651" sldId="306"/>
            <ac:spMk id="28" creationId="{69374A47-380E-4FF1-852F-D3A378CF8C12}"/>
          </ac:spMkLst>
        </pc:spChg>
        <pc:spChg chg="add del">
          <ac:chgData name="Katie Harrison" userId="7646f04428f4a8c3" providerId="LiveId" clId="{B62DAC68-1D76-4D0E-BD8D-97D0124821B5}" dt="2020-02-27T11:01:52.496" v="346"/>
          <ac:spMkLst>
            <pc:docMk/>
            <pc:sldMk cId="3370711651" sldId="306"/>
            <ac:spMk id="30" creationId="{CC510B09-D186-45AF-AA81-A223F47AA7E1}"/>
          </ac:spMkLst>
        </pc:spChg>
        <pc:spChg chg="add mod">
          <ac:chgData name="Katie Harrison" userId="7646f04428f4a8c3" providerId="LiveId" clId="{B62DAC68-1D76-4D0E-BD8D-97D0124821B5}" dt="2020-02-27T11:05:38.186" v="405" actId="14100"/>
          <ac:spMkLst>
            <pc:docMk/>
            <pc:sldMk cId="3370711651" sldId="306"/>
            <ac:spMk id="31" creationId="{02CA3834-4B68-4ADF-BDEF-B2ACA5E53D8D}"/>
          </ac:spMkLst>
        </pc:spChg>
        <pc:spChg chg="add">
          <ac:chgData name="Katie Harrison" userId="7646f04428f4a8c3" providerId="LiveId" clId="{B62DAC68-1D76-4D0E-BD8D-97D0124821B5}" dt="2020-02-27T11:00:56.965" v="331"/>
          <ac:spMkLst>
            <pc:docMk/>
            <pc:sldMk cId="3370711651" sldId="306"/>
            <ac:spMk id="32" creationId="{C01BE734-2F11-4A2E-BF10-A39C944E3807}"/>
          </ac:spMkLst>
        </pc:spChg>
        <pc:spChg chg="add">
          <ac:chgData name="Katie Harrison" userId="7646f04428f4a8c3" providerId="LiveId" clId="{B62DAC68-1D76-4D0E-BD8D-97D0124821B5}" dt="2020-02-27T11:00:56.965" v="331"/>
          <ac:spMkLst>
            <pc:docMk/>
            <pc:sldMk cId="3370711651" sldId="306"/>
            <ac:spMk id="33" creationId="{4429FB50-51F1-4F3A-B469-4E3D28BB69DD}"/>
          </ac:spMkLst>
        </pc:spChg>
        <pc:spChg chg="add">
          <ac:chgData name="Katie Harrison" userId="7646f04428f4a8c3" providerId="LiveId" clId="{B62DAC68-1D76-4D0E-BD8D-97D0124821B5}" dt="2020-02-27T11:00:56.965" v="331"/>
          <ac:spMkLst>
            <pc:docMk/>
            <pc:sldMk cId="3370711651" sldId="306"/>
            <ac:spMk id="34" creationId="{B4008C3C-903C-4BD6-97A5-631E2987D8EE}"/>
          </ac:spMkLst>
        </pc:spChg>
        <pc:spChg chg="add">
          <ac:chgData name="Katie Harrison" userId="7646f04428f4a8c3" providerId="LiveId" clId="{B62DAC68-1D76-4D0E-BD8D-97D0124821B5}" dt="2020-02-27T11:00:56.965" v="331"/>
          <ac:spMkLst>
            <pc:docMk/>
            <pc:sldMk cId="3370711651" sldId="306"/>
            <ac:spMk id="35" creationId="{DA3C80CC-32AD-48FE-B6AA-E7E66BF8F9F2}"/>
          </ac:spMkLst>
        </pc:spChg>
        <pc:spChg chg="add">
          <ac:chgData name="Katie Harrison" userId="7646f04428f4a8c3" providerId="LiveId" clId="{B62DAC68-1D76-4D0E-BD8D-97D0124821B5}" dt="2020-02-27T11:00:56.965" v="331"/>
          <ac:spMkLst>
            <pc:docMk/>
            <pc:sldMk cId="3370711651" sldId="306"/>
            <ac:spMk id="36" creationId="{8A271716-3F40-4D56-807C-8738FEB2F9D3}"/>
          </ac:spMkLst>
        </pc:spChg>
        <pc:spChg chg="add mod">
          <ac:chgData name="Katie Harrison" userId="7646f04428f4a8c3" providerId="LiveId" clId="{B62DAC68-1D76-4D0E-BD8D-97D0124821B5}" dt="2020-02-27T11:02:58.878" v="366" actId="1076"/>
          <ac:spMkLst>
            <pc:docMk/>
            <pc:sldMk cId="3370711651" sldId="306"/>
            <ac:spMk id="37" creationId="{09206976-0D2F-437D-BB34-49A5754F1989}"/>
          </ac:spMkLst>
        </pc:spChg>
        <pc:spChg chg="add">
          <ac:chgData name="Katie Harrison" userId="7646f04428f4a8c3" providerId="LiveId" clId="{B62DAC68-1D76-4D0E-BD8D-97D0124821B5}" dt="2020-02-27T11:00:56.965" v="331"/>
          <ac:spMkLst>
            <pc:docMk/>
            <pc:sldMk cId="3370711651" sldId="306"/>
            <ac:spMk id="38" creationId="{EB79FEE5-2630-4767-85A7-FA890746EC39}"/>
          </ac:spMkLst>
        </pc:spChg>
        <pc:grpChg chg="add del mod">
          <ac:chgData name="Katie Harrison" userId="7646f04428f4a8c3" providerId="LiveId" clId="{B62DAC68-1D76-4D0E-BD8D-97D0124821B5}" dt="2020-02-27T11:01:24.675" v="337"/>
          <ac:grpSpMkLst>
            <pc:docMk/>
            <pc:sldMk cId="3370711651" sldId="306"/>
            <ac:grpSpMk id="27" creationId="{C833F1D9-7585-4EC0-924B-8BE3C10A8392}"/>
          </ac:grpSpMkLst>
        </pc:grpChg>
        <pc:picChg chg="add del mod">
          <ac:chgData name="Katie Harrison" userId="7646f04428f4a8c3" providerId="LiveId" clId="{B62DAC68-1D76-4D0E-BD8D-97D0124821B5}" dt="2020-02-27T11:00:35.368" v="330" actId="478"/>
          <ac:picMkLst>
            <pc:docMk/>
            <pc:sldMk cId="3370711651" sldId="306"/>
            <ac:picMk id="12" creationId="{C71C79C0-B0D4-4D99-9C6C-0E1F956DB832}"/>
          </ac:picMkLst>
        </pc:picChg>
        <pc:picChg chg="add mod">
          <ac:chgData name="Katie Harrison" userId="7646f04428f4a8c3" providerId="LiveId" clId="{B62DAC68-1D76-4D0E-BD8D-97D0124821B5}" dt="2020-02-27T11:36:38.257" v="611" actId="1076"/>
          <ac:picMkLst>
            <pc:docMk/>
            <pc:sldMk cId="3370711651" sldId="306"/>
            <ac:picMk id="13" creationId="{4A692892-7217-41F9-943D-B020A94B6222}"/>
          </ac:picMkLst>
        </pc:picChg>
        <pc:picChg chg="add mod">
          <ac:chgData name="Katie Harrison" userId="7646f04428f4a8c3" providerId="LiveId" clId="{B62DAC68-1D76-4D0E-BD8D-97D0124821B5}" dt="2020-02-27T11:05:35.248" v="404" actId="1076"/>
          <ac:picMkLst>
            <pc:docMk/>
            <pc:sldMk cId="3370711651" sldId="306"/>
            <ac:picMk id="14" creationId="{1BF21126-6BB5-42D1-874B-713DB2DAF1CB}"/>
          </ac:picMkLst>
        </pc:picChg>
        <pc:picChg chg="add mod">
          <ac:chgData name="Katie Harrison" userId="7646f04428f4a8c3" providerId="LiveId" clId="{B62DAC68-1D76-4D0E-BD8D-97D0124821B5}" dt="2020-02-27T11:04:49.766" v="389" actId="14100"/>
          <ac:picMkLst>
            <pc:docMk/>
            <pc:sldMk cId="3370711651" sldId="306"/>
            <ac:picMk id="15" creationId="{A9C73F5A-31D7-4E1B-848C-67DE456EEBDB}"/>
          </ac:picMkLst>
        </pc:picChg>
        <pc:picChg chg="add mod">
          <ac:chgData name="Katie Harrison" userId="7646f04428f4a8c3" providerId="LiveId" clId="{B62DAC68-1D76-4D0E-BD8D-97D0124821B5}" dt="2020-02-27T11:05:04.192" v="393" actId="1076"/>
          <ac:picMkLst>
            <pc:docMk/>
            <pc:sldMk cId="3370711651" sldId="306"/>
            <ac:picMk id="16" creationId="{2B5447A7-4425-4BE8-8C20-7104A3EA090C}"/>
          </ac:picMkLst>
        </pc:picChg>
        <pc:picChg chg="add mod">
          <ac:chgData name="Katie Harrison" userId="7646f04428f4a8c3" providerId="LiveId" clId="{B62DAC68-1D76-4D0E-BD8D-97D0124821B5}" dt="2020-02-27T11:05:59.208" v="410" actId="1076"/>
          <ac:picMkLst>
            <pc:docMk/>
            <pc:sldMk cId="3370711651" sldId="306"/>
            <ac:picMk id="17" creationId="{0D686064-0F9C-488E-8339-A873C2B7D332}"/>
          </ac:picMkLst>
        </pc:picChg>
        <pc:picChg chg="add mod">
          <ac:chgData name="Katie Harrison" userId="7646f04428f4a8c3" providerId="LiveId" clId="{B62DAC68-1D76-4D0E-BD8D-97D0124821B5}" dt="2020-02-27T11:05:16.883" v="397" actId="14100"/>
          <ac:picMkLst>
            <pc:docMk/>
            <pc:sldMk cId="3370711651" sldId="306"/>
            <ac:picMk id="18" creationId="{DCD0B898-6C1C-46A8-8EF1-2C2B4D4C6F8D}"/>
          </ac:picMkLst>
        </pc:picChg>
        <pc:picChg chg="add mod">
          <ac:chgData name="Katie Harrison" userId="7646f04428f4a8c3" providerId="LiveId" clId="{B62DAC68-1D76-4D0E-BD8D-97D0124821B5}" dt="2020-02-27T11:36:30.178" v="609" actId="14100"/>
          <ac:picMkLst>
            <pc:docMk/>
            <pc:sldMk cId="3370711651" sldId="306"/>
            <ac:picMk id="19" creationId="{F2E4300B-1887-4D06-B75F-B2093D204B27}"/>
          </ac:picMkLst>
        </pc:picChg>
        <pc:picChg chg="del mod">
          <ac:chgData name="Katie Harrison" userId="7646f04428f4a8c3" providerId="LiveId" clId="{B62DAC68-1D76-4D0E-BD8D-97D0124821B5}" dt="2020-02-27T11:01:31.708" v="339"/>
          <ac:picMkLst>
            <pc:docMk/>
            <pc:sldMk cId="3370711651" sldId="306"/>
            <ac:picMk id="29" creationId="{3466A943-F559-4039-8BB3-926CD6DD3B8B}"/>
          </ac:picMkLst>
        </pc:picChg>
        <pc:picChg chg="add del mod">
          <ac:chgData name="Katie Harrison" userId="7646f04428f4a8c3" providerId="LiveId" clId="{B62DAC68-1D76-4D0E-BD8D-97D0124821B5}" dt="2020-02-27T11:01:07.937" v="333"/>
          <ac:picMkLst>
            <pc:docMk/>
            <pc:sldMk cId="3370711651" sldId="306"/>
            <ac:picMk id="2058" creationId="{3EF79BA4-3CB9-458B-84A1-07F7C366CE63}"/>
          </ac:picMkLst>
        </pc:picChg>
      </pc:sldChg>
      <pc:sldChg chg="addSp delSp modSp add mod">
        <pc:chgData name="Katie Harrison" userId="7646f04428f4a8c3" providerId="LiveId" clId="{B62DAC68-1D76-4D0E-BD8D-97D0124821B5}" dt="2020-02-27T11:13:07.779" v="479" actId="14100"/>
        <pc:sldMkLst>
          <pc:docMk/>
          <pc:sldMk cId="1474123165" sldId="307"/>
        </pc:sldMkLst>
        <pc:spChg chg="add mod">
          <ac:chgData name="Katie Harrison" userId="7646f04428f4a8c3" providerId="LiveId" clId="{B62DAC68-1D76-4D0E-BD8D-97D0124821B5}" dt="2020-02-27T11:08:37.957" v="449" actId="14100"/>
          <ac:spMkLst>
            <pc:docMk/>
            <pc:sldMk cId="1474123165" sldId="307"/>
            <ac:spMk id="11" creationId="{7807EE18-E5F5-4F4C-9E38-E049F9076FF2}"/>
          </ac:spMkLst>
        </pc:spChg>
        <pc:spChg chg="add mod">
          <ac:chgData name="Katie Harrison" userId="7646f04428f4a8c3" providerId="LiveId" clId="{B62DAC68-1D76-4D0E-BD8D-97D0124821B5}" dt="2020-02-27T11:13:04.044" v="478" actId="14100"/>
          <ac:spMkLst>
            <pc:docMk/>
            <pc:sldMk cId="1474123165" sldId="307"/>
            <ac:spMk id="12" creationId="{AC185DF3-F0FB-4021-93E4-CAF889F3C432}"/>
          </ac:spMkLst>
        </pc:spChg>
        <pc:picChg chg="add mod">
          <ac:chgData name="Katie Harrison" userId="7646f04428f4a8c3" providerId="LiveId" clId="{B62DAC68-1D76-4D0E-BD8D-97D0124821B5}" dt="2020-02-27T11:12:41.608" v="477" actId="1076"/>
          <ac:picMkLst>
            <pc:docMk/>
            <pc:sldMk cId="1474123165" sldId="307"/>
            <ac:picMk id="3" creationId="{2882CAA9-98B6-4486-B89F-EAF2F99442D8}"/>
          </ac:picMkLst>
        </pc:picChg>
        <pc:picChg chg="add mod">
          <ac:chgData name="Katie Harrison" userId="7646f04428f4a8c3" providerId="LiveId" clId="{B62DAC68-1D76-4D0E-BD8D-97D0124821B5}" dt="2020-02-27T11:12:30.188" v="476" actId="1076"/>
          <ac:picMkLst>
            <pc:docMk/>
            <pc:sldMk cId="1474123165" sldId="307"/>
            <ac:picMk id="7" creationId="{4A675B75-5117-46EA-89BB-FBD06F4E9C54}"/>
          </ac:picMkLst>
        </pc:picChg>
        <pc:picChg chg="add del mod">
          <ac:chgData name="Katie Harrison" userId="7646f04428f4a8c3" providerId="LiveId" clId="{B62DAC68-1D76-4D0E-BD8D-97D0124821B5}" dt="2020-02-27T11:07:24.280" v="435" actId="478"/>
          <ac:picMkLst>
            <pc:docMk/>
            <pc:sldMk cId="1474123165" sldId="307"/>
            <ac:picMk id="8" creationId="{C61D487B-BFE2-4789-B4C3-2D30A382C3E2}"/>
          </ac:picMkLst>
        </pc:picChg>
        <pc:picChg chg="add mod ord">
          <ac:chgData name="Katie Harrison" userId="7646f04428f4a8c3" providerId="LiveId" clId="{B62DAC68-1D76-4D0E-BD8D-97D0124821B5}" dt="2020-02-27T11:13:07.779" v="479" actId="14100"/>
          <ac:picMkLst>
            <pc:docMk/>
            <pc:sldMk cId="1474123165" sldId="307"/>
            <ac:picMk id="9" creationId="{7332A07C-C855-42AD-B0D6-60BA799D3A51}"/>
          </ac:picMkLst>
        </pc:picChg>
      </pc:sldChg>
      <pc:sldChg chg="addSp delSp modSp add mod">
        <pc:chgData name="Katie Harrison" userId="7646f04428f4a8c3" providerId="LiveId" clId="{B62DAC68-1D76-4D0E-BD8D-97D0124821B5}" dt="2020-02-27T11:36:53.009" v="613" actId="14100"/>
        <pc:sldMkLst>
          <pc:docMk/>
          <pc:sldMk cId="2851606378" sldId="308"/>
        </pc:sldMkLst>
        <pc:spChg chg="mod">
          <ac:chgData name="Katie Harrison" userId="7646f04428f4a8c3" providerId="LiveId" clId="{B62DAC68-1D76-4D0E-BD8D-97D0124821B5}" dt="2020-02-27T11:15:28.037" v="493" actId="207"/>
          <ac:spMkLst>
            <pc:docMk/>
            <pc:sldMk cId="2851606378" sldId="308"/>
            <ac:spMk id="6" creationId="{C31DF43F-B660-4B01-86E8-7BF99AEFEDD2}"/>
          </ac:spMkLst>
        </pc:spChg>
        <pc:spChg chg="del">
          <ac:chgData name="Katie Harrison" userId="7646f04428f4a8c3" providerId="LiveId" clId="{B62DAC68-1D76-4D0E-BD8D-97D0124821B5}" dt="2020-02-27T11:13:22.940" v="481" actId="478"/>
          <ac:spMkLst>
            <pc:docMk/>
            <pc:sldMk cId="2851606378" sldId="308"/>
            <ac:spMk id="11" creationId="{7807EE18-E5F5-4F4C-9E38-E049F9076FF2}"/>
          </ac:spMkLst>
        </pc:spChg>
        <pc:spChg chg="del">
          <ac:chgData name="Katie Harrison" userId="7646f04428f4a8c3" providerId="LiveId" clId="{B62DAC68-1D76-4D0E-BD8D-97D0124821B5}" dt="2020-02-27T11:13:26.411" v="483" actId="478"/>
          <ac:spMkLst>
            <pc:docMk/>
            <pc:sldMk cId="2851606378" sldId="308"/>
            <ac:spMk id="12" creationId="{AC185DF3-F0FB-4021-93E4-CAF889F3C432}"/>
          </ac:spMkLst>
        </pc:spChg>
        <pc:spChg chg="add mod">
          <ac:chgData name="Katie Harrison" userId="7646f04428f4a8c3" providerId="LiveId" clId="{B62DAC68-1D76-4D0E-BD8D-97D0124821B5}" dt="2020-02-27T11:23:11.412" v="575" actId="1076"/>
          <ac:spMkLst>
            <pc:docMk/>
            <pc:sldMk cId="2851606378" sldId="308"/>
            <ac:spMk id="13" creationId="{24DEAC11-0751-49BC-8E52-E78515E82D21}"/>
          </ac:spMkLst>
        </pc:spChg>
        <pc:spChg chg="add mod">
          <ac:chgData name="Katie Harrison" userId="7646f04428f4a8c3" providerId="LiveId" clId="{B62DAC68-1D76-4D0E-BD8D-97D0124821B5}" dt="2020-02-27T11:36:53.009" v="613" actId="14100"/>
          <ac:spMkLst>
            <pc:docMk/>
            <pc:sldMk cId="2851606378" sldId="308"/>
            <ac:spMk id="15" creationId="{5F53CE04-5D0D-469C-8062-E58FE2909638}"/>
          </ac:spMkLst>
        </pc:spChg>
        <pc:picChg chg="del">
          <ac:chgData name="Katie Harrison" userId="7646f04428f4a8c3" providerId="LiveId" clId="{B62DAC68-1D76-4D0E-BD8D-97D0124821B5}" dt="2020-02-27T11:13:24.535" v="482" actId="478"/>
          <ac:picMkLst>
            <pc:docMk/>
            <pc:sldMk cId="2851606378" sldId="308"/>
            <ac:picMk id="3" creationId="{2882CAA9-98B6-4486-B89F-EAF2F99442D8}"/>
          </ac:picMkLst>
        </pc:picChg>
        <pc:picChg chg="del">
          <ac:chgData name="Katie Harrison" userId="7646f04428f4a8c3" providerId="LiveId" clId="{B62DAC68-1D76-4D0E-BD8D-97D0124821B5}" dt="2020-02-27T11:13:29.755" v="485" actId="478"/>
          <ac:picMkLst>
            <pc:docMk/>
            <pc:sldMk cId="2851606378" sldId="308"/>
            <ac:picMk id="7" creationId="{4A675B75-5117-46EA-89BB-FBD06F4E9C54}"/>
          </ac:picMkLst>
        </pc:picChg>
        <pc:picChg chg="add mod">
          <ac:chgData name="Katie Harrison" userId="7646f04428f4a8c3" providerId="LiveId" clId="{B62DAC68-1D76-4D0E-BD8D-97D0124821B5}" dt="2020-02-27T11:15:56.703" v="495" actId="1076"/>
          <ac:picMkLst>
            <pc:docMk/>
            <pc:sldMk cId="2851606378" sldId="308"/>
            <ac:picMk id="8" creationId="{89EA05C9-D523-49EC-9D2B-33795CA072E3}"/>
          </ac:picMkLst>
        </pc:picChg>
        <pc:picChg chg="del">
          <ac:chgData name="Katie Harrison" userId="7646f04428f4a8c3" providerId="LiveId" clId="{B62DAC68-1D76-4D0E-BD8D-97D0124821B5}" dt="2020-02-27T11:13:27.739" v="484" actId="478"/>
          <ac:picMkLst>
            <pc:docMk/>
            <pc:sldMk cId="2851606378" sldId="308"/>
            <ac:picMk id="9" creationId="{7332A07C-C855-42AD-B0D6-60BA799D3A51}"/>
          </ac:picMkLst>
        </pc:picChg>
        <pc:picChg chg="add mod">
          <ac:chgData name="Katie Harrison" userId="7646f04428f4a8c3" providerId="LiveId" clId="{B62DAC68-1D76-4D0E-BD8D-97D0124821B5}" dt="2020-02-27T11:23:06.269" v="574" actId="1076"/>
          <ac:picMkLst>
            <pc:docMk/>
            <pc:sldMk cId="2851606378" sldId="308"/>
            <ac:picMk id="10" creationId="{07496896-25C4-4252-8E2B-3922194649AC}"/>
          </ac:picMkLst>
        </pc:picChg>
      </pc:sldChg>
      <pc:sldChg chg="addSp modSp add del mod">
        <pc:chgData name="Katie Harrison" userId="7646f04428f4a8c3" providerId="LiveId" clId="{B62DAC68-1D76-4D0E-BD8D-97D0124821B5}" dt="2020-02-27T11:18:38.664" v="524" actId="1076"/>
        <pc:sldMkLst>
          <pc:docMk/>
          <pc:sldMk cId="3305974852" sldId="309"/>
        </pc:sldMkLst>
        <pc:spChg chg="add mod">
          <ac:chgData name="Katie Harrison" userId="7646f04428f4a8c3" providerId="LiveId" clId="{B62DAC68-1D76-4D0E-BD8D-97D0124821B5}" dt="2020-02-27T11:18:27.473" v="521" actId="255"/>
          <ac:spMkLst>
            <pc:docMk/>
            <pc:sldMk cId="3305974852" sldId="309"/>
            <ac:spMk id="9" creationId="{37E55F1D-7FB7-4C2B-99A9-F56E0D464E68}"/>
          </ac:spMkLst>
        </pc:spChg>
        <pc:picChg chg="add mod">
          <ac:chgData name="Katie Harrison" userId="7646f04428f4a8c3" providerId="LiveId" clId="{B62DAC68-1D76-4D0E-BD8D-97D0124821B5}" dt="2020-02-27T11:18:38.664" v="524" actId="1076"/>
          <ac:picMkLst>
            <pc:docMk/>
            <pc:sldMk cId="3305974852" sldId="309"/>
            <ac:picMk id="10" creationId="{B4529533-6232-4344-AC96-1D046368A5CF}"/>
          </ac:picMkLst>
        </pc:picChg>
      </pc:sldChg>
      <pc:sldChg chg="addSp modSp add mod">
        <pc:chgData name="Katie Harrison" userId="7646f04428f4a8c3" providerId="LiveId" clId="{B62DAC68-1D76-4D0E-BD8D-97D0124821B5}" dt="2020-02-27T11:19:32.808" v="536" actId="1076"/>
        <pc:sldMkLst>
          <pc:docMk/>
          <pc:sldMk cId="1450527340" sldId="310"/>
        </pc:sldMkLst>
        <pc:spChg chg="add mod">
          <ac:chgData name="Katie Harrison" userId="7646f04428f4a8c3" providerId="LiveId" clId="{B62DAC68-1D76-4D0E-BD8D-97D0124821B5}" dt="2020-02-27T11:19:12.862" v="530" actId="14100"/>
          <ac:spMkLst>
            <pc:docMk/>
            <pc:sldMk cId="1450527340" sldId="310"/>
            <ac:spMk id="9" creationId="{5EE31B37-4545-4723-832E-BC876224CFAD}"/>
          </ac:spMkLst>
        </pc:spChg>
        <pc:picChg chg="add mod">
          <ac:chgData name="Katie Harrison" userId="7646f04428f4a8c3" providerId="LiveId" clId="{B62DAC68-1D76-4D0E-BD8D-97D0124821B5}" dt="2020-02-27T11:19:32.808" v="536" actId="1076"/>
          <ac:picMkLst>
            <pc:docMk/>
            <pc:sldMk cId="1450527340" sldId="310"/>
            <ac:picMk id="10" creationId="{A5375110-A661-4614-8A06-E39809DD8E3D}"/>
          </ac:picMkLst>
        </pc:picChg>
      </pc:sldChg>
      <pc:sldChg chg="addSp modSp add mod">
        <pc:chgData name="Katie Harrison" userId="7646f04428f4a8c3" providerId="LiveId" clId="{B62DAC68-1D76-4D0E-BD8D-97D0124821B5}" dt="2020-02-27T11:37:09.593" v="614" actId="1076"/>
        <pc:sldMkLst>
          <pc:docMk/>
          <pc:sldMk cId="370744159" sldId="311"/>
        </pc:sldMkLst>
        <pc:spChg chg="add mod">
          <ac:chgData name="Katie Harrison" userId="7646f04428f4a8c3" providerId="LiveId" clId="{B62DAC68-1D76-4D0E-BD8D-97D0124821B5}" dt="2020-02-27T11:21:37.270" v="561" actId="1076"/>
          <ac:spMkLst>
            <pc:docMk/>
            <pc:sldMk cId="370744159" sldId="311"/>
            <ac:spMk id="9" creationId="{B2AC17C0-FB57-466B-AD79-0828ADAF5B87}"/>
          </ac:spMkLst>
        </pc:spChg>
        <pc:spChg chg="add mod">
          <ac:chgData name="Katie Harrison" userId="7646f04428f4a8c3" providerId="LiveId" clId="{B62DAC68-1D76-4D0E-BD8D-97D0124821B5}" dt="2020-02-27T11:21:41.724" v="562" actId="1076"/>
          <ac:spMkLst>
            <pc:docMk/>
            <pc:sldMk cId="370744159" sldId="311"/>
            <ac:spMk id="11" creationId="{9D33EBCE-3D00-4096-965C-E99070BEE0EF}"/>
          </ac:spMkLst>
        </pc:spChg>
        <pc:spChg chg="add mod">
          <ac:chgData name="Katie Harrison" userId="7646f04428f4a8c3" providerId="LiveId" clId="{B62DAC68-1D76-4D0E-BD8D-97D0124821B5}" dt="2020-02-27T11:37:09.593" v="614" actId="1076"/>
          <ac:spMkLst>
            <pc:docMk/>
            <pc:sldMk cId="370744159" sldId="311"/>
            <ac:spMk id="12" creationId="{A1323D36-B7C3-43E5-95A6-897715A5C5ED}"/>
          </ac:spMkLst>
        </pc:spChg>
        <pc:picChg chg="add mod">
          <ac:chgData name="Katie Harrison" userId="7646f04428f4a8c3" providerId="LiveId" clId="{B62DAC68-1D76-4D0E-BD8D-97D0124821B5}" dt="2020-02-27T11:21:24.985" v="559" actId="1076"/>
          <ac:picMkLst>
            <pc:docMk/>
            <pc:sldMk cId="370744159" sldId="311"/>
            <ac:picMk id="10" creationId="{3895F275-E067-47C3-99AA-8671357D79C5}"/>
          </ac:picMkLst>
        </pc:picChg>
      </pc:sldChg>
      <pc:sldChg chg="add del">
        <pc:chgData name="Katie Harrison" userId="7646f04428f4a8c3" providerId="LiveId" clId="{B62DAC68-1D76-4D0E-BD8D-97D0124821B5}" dt="2020-02-27T11:23:18.851" v="576" actId="2696"/>
        <pc:sldMkLst>
          <pc:docMk/>
          <pc:sldMk cId="1776638461" sldId="312"/>
        </pc:sldMkLst>
      </pc:sldChg>
    </pc:docChg>
  </pc:docChgLst>
  <pc:docChgLst>
    <pc:chgData name="Katie Harrison" userId="7646f04428f4a8c3" providerId="LiveId" clId="{D58FA1D0-E811-4BD9-B41F-459BBF82DAD2}"/>
  </pc:docChgLst>
  <pc:docChgLst>
    <pc:chgData name="Katie Harrison" userId="7646f04428f4a8c3" providerId="LiveId" clId="{5096A5EA-E7E4-4762-B8F1-C1A2A0F93C06}"/>
    <pc:docChg chg="custSel addSld delSld modSld">
      <pc:chgData name="Katie Harrison" userId="7646f04428f4a8c3" providerId="LiveId" clId="{5096A5EA-E7E4-4762-B8F1-C1A2A0F93C06}" dt="2020-04-22T12:26:02.495" v="580" actId="790"/>
      <pc:docMkLst>
        <pc:docMk/>
      </pc:docMkLst>
      <pc:sldChg chg="modSp mod">
        <pc:chgData name="Katie Harrison" userId="7646f04428f4a8c3" providerId="LiveId" clId="{5096A5EA-E7E4-4762-B8F1-C1A2A0F93C06}" dt="2020-04-21T15:18:45.529" v="52" actId="20577"/>
        <pc:sldMkLst>
          <pc:docMk/>
          <pc:sldMk cId="1514167895" sldId="277"/>
        </pc:sldMkLst>
        <pc:spChg chg="mod">
          <ac:chgData name="Katie Harrison" userId="7646f04428f4a8c3" providerId="LiveId" clId="{5096A5EA-E7E4-4762-B8F1-C1A2A0F93C06}" dt="2020-04-21T15:18:09.965" v="11" actId="255"/>
          <ac:spMkLst>
            <pc:docMk/>
            <pc:sldMk cId="1514167895" sldId="277"/>
            <ac:spMk id="2" creationId="{8BF8FF3A-CCB6-4C00-BE1D-69C19DDF1840}"/>
          </ac:spMkLst>
        </pc:spChg>
        <pc:spChg chg="mod">
          <ac:chgData name="Katie Harrison" userId="7646f04428f4a8c3" providerId="LiveId" clId="{5096A5EA-E7E4-4762-B8F1-C1A2A0F93C06}" dt="2020-04-21T15:18:45.529" v="52" actId="20577"/>
          <ac:spMkLst>
            <pc:docMk/>
            <pc:sldMk cId="1514167895" sldId="277"/>
            <ac:spMk id="3" creationId="{0A279344-BE91-4FEB-84A7-F20B8103DEB4}"/>
          </ac:spMkLst>
        </pc:spChg>
      </pc:sldChg>
      <pc:sldChg chg="modSp mod">
        <pc:chgData name="Katie Harrison" userId="7646f04428f4a8c3" providerId="LiveId" clId="{5096A5EA-E7E4-4762-B8F1-C1A2A0F93C06}" dt="2020-04-22T12:26:02.495" v="580" actId="790"/>
        <pc:sldMkLst>
          <pc:docMk/>
          <pc:sldMk cId="2278883916" sldId="283"/>
        </pc:sldMkLst>
        <pc:spChg chg="mod">
          <ac:chgData name="Katie Harrison" userId="7646f04428f4a8c3" providerId="LiveId" clId="{5096A5EA-E7E4-4762-B8F1-C1A2A0F93C06}" dt="2020-04-22T12:26:02.495" v="580" actId="790"/>
          <ac:spMkLst>
            <pc:docMk/>
            <pc:sldMk cId="2278883916" sldId="283"/>
            <ac:spMk id="5" creationId="{B0F095B9-7B81-4C55-8891-C08AD7047FF2}"/>
          </ac:spMkLst>
        </pc:spChg>
      </pc:sldChg>
      <pc:sldChg chg="modSp mod">
        <pc:chgData name="Katie Harrison" userId="7646f04428f4a8c3" providerId="LiveId" clId="{5096A5EA-E7E4-4762-B8F1-C1A2A0F93C06}" dt="2020-04-22T10:40:18.340" v="576" actId="790"/>
        <pc:sldMkLst>
          <pc:docMk/>
          <pc:sldMk cId="766568778" sldId="285"/>
        </pc:sldMkLst>
        <pc:spChg chg="mod">
          <ac:chgData name="Katie Harrison" userId="7646f04428f4a8c3" providerId="LiveId" clId="{5096A5EA-E7E4-4762-B8F1-C1A2A0F93C06}" dt="2020-04-22T10:40:18.340" v="576" actId="790"/>
          <ac:spMkLst>
            <pc:docMk/>
            <pc:sldMk cId="766568778" sldId="285"/>
            <ac:spMk id="2" creationId="{1773A2B5-C057-470B-9AA6-15816843A142}"/>
          </ac:spMkLst>
        </pc:spChg>
      </pc:sldChg>
      <pc:sldChg chg="addSp delSp modSp mod">
        <pc:chgData name="Katie Harrison" userId="7646f04428f4a8c3" providerId="LiveId" clId="{5096A5EA-E7E4-4762-B8F1-C1A2A0F93C06}" dt="2020-04-22T10:38:45.033" v="561" actId="14100"/>
        <pc:sldMkLst>
          <pc:docMk/>
          <pc:sldMk cId="1623317548" sldId="288"/>
        </pc:sldMkLst>
        <pc:picChg chg="del">
          <ac:chgData name="Katie Harrison" userId="7646f04428f4a8c3" providerId="LiveId" clId="{5096A5EA-E7E4-4762-B8F1-C1A2A0F93C06}" dt="2020-04-22T10:38:14.484" v="558" actId="478"/>
          <ac:picMkLst>
            <pc:docMk/>
            <pc:sldMk cId="1623317548" sldId="288"/>
            <ac:picMk id="2" creationId="{1CA1C3CF-15BB-4002-98F1-2883DF68CC8A}"/>
          </ac:picMkLst>
        </pc:picChg>
        <pc:picChg chg="add mod">
          <ac:chgData name="Katie Harrison" userId="7646f04428f4a8c3" providerId="LiveId" clId="{5096A5EA-E7E4-4762-B8F1-C1A2A0F93C06}" dt="2020-04-22T10:38:45.033" v="561" actId="14100"/>
          <ac:picMkLst>
            <pc:docMk/>
            <pc:sldMk cId="1623317548" sldId="288"/>
            <ac:picMk id="3" creationId="{E6DC0518-1083-4C28-89EE-06D8F1B803E7}"/>
          </ac:picMkLst>
        </pc:picChg>
      </pc:sldChg>
      <pc:sldChg chg="addSp delSp modSp mod">
        <pc:chgData name="Katie Harrison" userId="7646f04428f4a8c3" providerId="LiveId" clId="{5096A5EA-E7E4-4762-B8F1-C1A2A0F93C06}" dt="2020-04-21T15:17:10.143" v="8" actId="14100"/>
        <pc:sldMkLst>
          <pc:docMk/>
          <pc:sldMk cId="2360800188" sldId="292"/>
        </pc:sldMkLst>
        <pc:picChg chg="add mod">
          <ac:chgData name="Katie Harrison" userId="7646f04428f4a8c3" providerId="LiveId" clId="{5096A5EA-E7E4-4762-B8F1-C1A2A0F93C06}" dt="2020-04-21T15:17:10.143" v="8" actId="14100"/>
          <ac:picMkLst>
            <pc:docMk/>
            <pc:sldMk cId="2360800188" sldId="292"/>
            <ac:picMk id="3" creationId="{3BDF4409-B166-41C0-954A-2C9B3627AA8E}"/>
          </ac:picMkLst>
        </pc:picChg>
        <pc:picChg chg="del">
          <ac:chgData name="Katie Harrison" userId="7646f04428f4a8c3" providerId="LiveId" clId="{5096A5EA-E7E4-4762-B8F1-C1A2A0F93C06}" dt="2020-04-21T15:16:52.572" v="5" actId="478"/>
          <ac:picMkLst>
            <pc:docMk/>
            <pc:sldMk cId="2360800188" sldId="292"/>
            <ac:picMk id="4" creationId="{CAB1F29C-2C73-493D-8B94-1B3026916872}"/>
          </ac:picMkLst>
        </pc:picChg>
      </pc:sldChg>
      <pc:sldChg chg="addSp delSp modSp mod">
        <pc:chgData name="Katie Harrison" userId="7646f04428f4a8c3" providerId="LiveId" clId="{5096A5EA-E7E4-4762-B8F1-C1A2A0F93C06}" dt="2020-04-22T10:40:38.390" v="577" actId="1076"/>
        <pc:sldMkLst>
          <pc:docMk/>
          <pc:sldMk cId="2135144602" sldId="299"/>
        </pc:sldMkLst>
        <pc:spChg chg="mod">
          <ac:chgData name="Katie Harrison" userId="7646f04428f4a8c3" providerId="LiveId" clId="{5096A5EA-E7E4-4762-B8F1-C1A2A0F93C06}" dt="2020-04-22T10:00:31.214" v="56"/>
          <ac:spMkLst>
            <pc:docMk/>
            <pc:sldMk cId="2135144602" sldId="299"/>
            <ac:spMk id="6" creationId="{C31DF43F-B660-4B01-86E8-7BF99AEFEDD2}"/>
          </ac:spMkLst>
        </pc:spChg>
        <pc:spChg chg="add mod">
          <ac:chgData name="Katie Harrison" userId="7646f04428f4a8c3" providerId="LiveId" clId="{5096A5EA-E7E4-4762-B8F1-C1A2A0F93C06}" dt="2020-04-22T10:40:38.390" v="577" actId="1076"/>
          <ac:spMkLst>
            <pc:docMk/>
            <pc:sldMk cId="2135144602" sldId="299"/>
            <ac:spMk id="11" creationId="{ADB250FF-152A-4345-8E5E-2AE75441BF52}"/>
          </ac:spMkLst>
        </pc:spChg>
        <pc:spChg chg="del">
          <ac:chgData name="Katie Harrison" userId="7646f04428f4a8c3" providerId="LiveId" clId="{5096A5EA-E7E4-4762-B8F1-C1A2A0F93C06}" dt="2020-04-22T09:59:53.221" v="54" actId="478"/>
          <ac:spMkLst>
            <pc:docMk/>
            <pc:sldMk cId="2135144602" sldId="299"/>
            <ac:spMk id="12" creationId="{D80A279C-D258-4B86-91D2-277768ED3AE2}"/>
          </ac:spMkLst>
        </pc:spChg>
        <pc:spChg chg="del">
          <ac:chgData name="Katie Harrison" userId="7646f04428f4a8c3" providerId="LiveId" clId="{5096A5EA-E7E4-4762-B8F1-C1A2A0F93C06}" dt="2020-04-22T09:59:56.441" v="55" actId="478"/>
          <ac:spMkLst>
            <pc:docMk/>
            <pc:sldMk cId="2135144602" sldId="299"/>
            <ac:spMk id="13" creationId="{661CA2CB-B6E7-43CF-B9D6-848DA504210D}"/>
          </ac:spMkLst>
        </pc:spChg>
        <pc:spChg chg="add mod">
          <ac:chgData name="Katie Harrison" userId="7646f04428f4a8c3" providerId="LiveId" clId="{5096A5EA-E7E4-4762-B8F1-C1A2A0F93C06}" dt="2020-04-22T10:03:03.159" v="88" actId="1076"/>
          <ac:spMkLst>
            <pc:docMk/>
            <pc:sldMk cId="2135144602" sldId="299"/>
            <ac:spMk id="14" creationId="{7BC55415-CA4F-4342-8650-F88B77903FAF}"/>
          </ac:spMkLst>
        </pc:spChg>
        <pc:picChg chg="add mod">
          <ac:chgData name="Katie Harrison" userId="7646f04428f4a8c3" providerId="LiveId" clId="{5096A5EA-E7E4-4762-B8F1-C1A2A0F93C06}" dt="2020-04-22T10:02:01.934" v="73" actId="1076"/>
          <ac:picMkLst>
            <pc:docMk/>
            <pc:sldMk cId="2135144602" sldId="299"/>
            <ac:picMk id="3" creationId="{A95C43AF-17E3-4B62-81D1-FEAB454237AF}"/>
          </ac:picMkLst>
        </pc:picChg>
      </pc:sldChg>
      <pc:sldChg chg="addSp delSp modSp mod">
        <pc:chgData name="Katie Harrison" userId="7646f04428f4a8c3" providerId="LiveId" clId="{5096A5EA-E7E4-4762-B8F1-C1A2A0F93C06}" dt="2020-04-22T10:40:57.524" v="579" actId="1076"/>
        <pc:sldMkLst>
          <pc:docMk/>
          <pc:sldMk cId="1474123165" sldId="307"/>
        </pc:sldMkLst>
        <pc:spChg chg="mod">
          <ac:chgData name="Katie Harrison" userId="7646f04428f4a8c3" providerId="LiveId" clId="{5096A5EA-E7E4-4762-B8F1-C1A2A0F93C06}" dt="2020-04-22T10:11:09.070" v="284"/>
          <ac:spMkLst>
            <pc:docMk/>
            <pc:sldMk cId="1474123165" sldId="307"/>
            <ac:spMk id="6" creationId="{C31DF43F-B660-4B01-86E8-7BF99AEFEDD2}"/>
          </ac:spMkLst>
        </pc:spChg>
        <pc:spChg chg="del">
          <ac:chgData name="Katie Harrison" userId="7646f04428f4a8c3" providerId="LiveId" clId="{5096A5EA-E7E4-4762-B8F1-C1A2A0F93C06}" dt="2020-04-22T10:10:36.087" v="280" actId="478"/>
          <ac:spMkLst>
            <pc:docMk/>
            <pc:sldMk cId="1474123165" sldId="307"/>
            <ac:spMk id="11" creationId="{1BBC9A37-A039-406C-988E-D36993497517}"/>
          </ac:spMkLst>
        </pc:spChg>
        <pc:spChg chg="add mod">
          <ac:chgData name="Katie Harrison" userId="7646f04428f4a8c3" providerId="LiveId" clId="{5096A5EA-E7E4-4762-B8F1-C1A2A0F93C06}" dt="2020-04-22T10:40:57.524" v="579" actId="1076"/>
          <ac:spMkLst>
            <pc:docMk/>
            <pc:sldMk cId="1474123165" sldId="307"/>
            <ac:spMk id="12" creationId="{72195A1D-FFFE-44E0-B99D-ECE75388C327}"/>
          </ac:spMkLst>
        </pc:spChg>
        <pc:spChg chg="del">
          <ac:chgData name="Katie Harrison" userId="7646f04428f4a8c3" providerId="LiveId" clId="{5096A5EA-E7E4-4762-B8F1-C1A2A0F93C06}" dt="2020-04-22T10:10:44.949" v="283" actId="478"/>
          <ac:spMkLst>
            <pc:docMk/>
            <pc:sldMk cId="1474123165" sldId="307"/>
            <ac:spMk id="14" creationId="{4A47CA14-D286-4148-B849-191462ABC603}"/>
          </ac:spMkLst>
        </pc:spChg>
        <pc:spChg chg="del">
          <ac:chgData name="Katie Harrison" userId="7646f04428f4a8c3" providerId="LiveId" clId="{5096A5EA-E7E4-4762-B8F1-C1A2A0F93C06}" dt="2020-04-22T10:10:41.292" v="281" actId="478"/>
          <ac:spMkLst>
            <pc:docMk/>
            <pc:sldMk cId="1474123165" sldId="307"/>
            <ac:spMk id="15" creationId="{47833055-80D9-47CD-B867-96B86FD8EDB2}"/>
          </ac:spMkLst>
        </pc:spChg>
        <pc:picChg chg="del">
          <ac:chgData name="Katie Harrison" userId="7646f04428f4a8c3" providerId="LiveId" clId="{5096A5EA-E7E4-4762-B8F1-C1A2A0F93C06}" dt="2020-04-22T10:10:42.902" v="282" actId="478"/>
          <ac:picMkLst>
            <pc:docMk/>
            <pc:sldMk cId="1474123165" sldId="307"/>
            <ac:picMk id="13" creationId="{331185B6-4D0C-454D-AF89-021A2BF05D16}"/>
          </ac:picMkLst>
        </pc:picChg>
      </pc:sldChg>
      <pc:sldChg chg="addSp delSp modSp mod">
        <pc:chgData name="Katie Harrison" userId="7646f04428f4a8c3" providerId="LiveId" clId="{5096A5EA-E7E4-4762-B8F1-C1A2A0F93C06}" dt="2020-04-22T10:35:27.919" v="528" actId="166"/>
        <pc:sldMkLst>
          <pc:docMk/>
          <pc:sldMk cId="3305974852" sldId="309"/>
        </pc:sldMkLst>
        <pc:spChg chg="mod">
          <ac:chgData name="Katie Harrison" userId="7646f04428f4a8c3" providerId="LiveId" clId="{5096A5EA-E7E4-4762-B8F1-C1A2A0F93C06}" dt="2020-04-22T10:22:31.943" v="382" actId="207"/>
          <ac:spMkLst>
            <pc:docMk/>
            <pc:sldMk cId="3305974852" sldId="309"/>
            <ac:spMk id="6" creationId="{C31DF43F-B660-4B01-86E8-7BF99AEFEDD2}"/>
          </ac:spMkLst>
        </pc:spChg>
        <pc:spChg chg="del">
          <ac:chgData name="Katie Harrison" userId="7646f04428f4a8c3" providerId="LiveId" clId="{5096A5EA-E7E4-4762-B8F1-C1A2A0F93C06}" dt="2020-04-22T10:21:26.986" v="375" actId="478"/>
          <ac:spMkLst>
            <pc:docMk/>
            <pc:sldMk cId="3305974852" sldId="309"/>
            <ac:spMk id="8" creationId="{AB3ECA7C-6E59-4421-B403-DA5E0A524315}"/>
          </ac:spMkLst>
        </pc:spChg>
        <pc:spChg chg="add mod">
          <ac:chgData name="Katie Harrison" userId="7646f04428f4a8c3" providerId="LiveId" clId="{5096A5EA-E7E4-4762-B8F1-C1A2A0F93C06}" dt="2020-04-22T10:23:26.807" v="392" actId="255"/>
          <ac:spMkLst>
            <pc:docMk/>
            <pc:sldMk cId="3305974852" sldId="309"/>
            <ac:spMk id="11" creationId="{D8408325-81EF-49D0-8490-58FCCA637550}"/>
          </ac:spMkLst>
        </pc:spChg>
        <pc:spChg chg="add mod ord">
          <ac:chgData name="Katie Harrison" userId="7646f04428f4a8c3" providerId="LiveId" clId="{5096A5EA-E7E4-4762-B8F1-C1A2A0F93C06}" dt="2020-04-22T10:35:27.919" v="528" actId="166"/>
          <ac:spMkLst>
            <pc:docMk/>
            <pc:sldMk cId="3305974852" sldId="309"/>
            <ac:spMk id="12" creationId="{BF5871F6-7DE6-4A3A-9501-7C6E9021D890}"/>
          </ac:spMkLst>
        </pc:spChg>
        <pc:spChg chg="add mod">
          <ac:chgData name="Katie Harrison" userId="7646f04428f4a8c3" providerId="LiveId" clId="{5096A5EA-E7E4-4762-B8F1-C1A2A0F93C06}" dt="2020-04-22T10:24:40.392" v="404" actId="1076"/>
          <ac:spMkLst>
            <pc:docMk/>
            <pc:sldMk cId="3305974852" sldId="309"/>
            <ac:spMk id="13" creationId="{9D2FA9BF-6D58-4E97-87CC-54D87C67AA9C}"/>
          </ac:spMkLst>
        </pc:spChg>
        <pc:picChg chg="add mod">
          <ac:chgData name="Katie Harrison" userId="7646f04428f4a8c3" providerId="LiveId" clId="{5096A5EA-E7E4-4762-B8F1-C1A2A0F93C06}" dt="2020-04-22T10:35:08.668" v="526" actId="1076"/>
          <ac:picMkLst>
            <pc:docMk/>
            <pc:sldMk cId="3305974852" sldId="309"/>
            <ac:picMk id="3" creationId="{48BCDAB8-6296-49A0-96AA-6A629B6FA516}"/>
          </ac:picMkLst>
        </pc:picChg>
        <pc:picChg chg="del">
          <ac:chgData name="Katie Harrison" userId="7646f04428f4a8c3" providerId="LiveId" clId="{5096A5EA-E7E4-4762-B8F1-C1A2A0F93C06}" dt="2020-04-22T10:21:28.502" v="376" actId="478"/>
          <ac:picMkLst>
            <pc:docMk/>
            <pc:sldMk cId="3305974852" sldId="309"/>
            <ac:picMk id="9" creationId="{C4042164-AD1A-4C48-8780-AFA9CB23C41B}"/>
          </ac:picMkLst>
        </pc:picChg>
        <pc:picChg chg="del">
          <ac:chgData name="Katie Harrison" userId="7646f04428f4a8c3" providerId="LiveId" clId="{5096A5EA-E7E4-4762-B8F1-C1A2A0F93C06}" dt="2020-04-22T10:21:30.237" v="377" actId="478"/>
          <ac:picMkLst>
            <pc:docMk/>
            <pc:sldMk cId="3305974852" sldId="309"/>
            <ac:picMk id="10" creationId="{A60B77AE-0495-44DD-B6DE-7306008B58DE}"/>
          </ac:picMkLst>
        </pc:picChg>
      </pc:sldChg>
      <pc:sldChg chg="del">
        <pc:chgData name="Katie Harrison" userId="7646f04428f4a8c3" providerId="LiveId" clId="{5096A5EA-E7E4-4762-B8F1-C1A2A0F93C06}" dt="2020-04-22T09:59:48.860" v="53" actId="2696"/>
        <pc:sldMkLst>
          <pc:docMk/>
          <pc:sldMk cId="1950812200" sldId="330"/>
        </pc:sldMkLst>
      </pc:sldChg>
      <pc:sldChg chg="del">
        <pc:chgData name="Katie Harrison" userId="7646f04428f4a8c3" providerId="LiveId" clId="{5096A5EA-E7E4-4762-B8F1-C1A2A0F93C06}" dt="2020-04-22T09:59:48.860" v="53" actId="2696"/>
        <pc:sldMkLst>
          <pc:docMk/>
          <pc:sldMk cId="1770635615" sldId="331"/>
        </pc:sldMkLst>
      </pc:sldChg>
      <pc:sldChg chg="del">
        <pc:chgData name="Katie Harrison" userId="7646f04428f4a8c3" providerId="LiveId" clId="{5096A5EA-E7E4-4762-B8F1-C1A2A0F93C06}" dt="2020-04-22T09:59:48.860" v="53" actId="2696"/>
        <pc:sldMkLst>
          <pc:docMk/>
          <pc:sldMk cId="52556785" sldId="332"/>
        </pc:sldMkLst>
      </pc:sldChg>
      <pc:sldChg chg="del">
        <pc:chgData name="Katie Harrison" userId="7646f04428f4a8c3" providerId="LiveId" clId="{5096A5EA-E7E4-4762-B8F1-C1A2A0F93C06}" dt="2020-04-22T09:59:48.860" v="53" actId="2696"/>
        <pc:sldMkLst>
          <pc:docMk/>
          <pc:sldMk cId="398630711" sldId="333"/>
        </pc:sldMkLst>
      </pc:sldChg>
      <pc:sldChg chg="del">
        <pc:chgData name="Katie Harrison" userId="7646f04428f4a8c3" providerId="LiveId" clId="{5096A5EA-E7E4-4762-B8F1-C1A2A0F93C06}" dt="2020-04-22T10:11:18.761" v="285" actId="2696"/>
        <pc:sldMkLst>
          <pc:docMk/>
          <pc:sldMk cId="3297922909" sldId="334"/>
        </pc:sldMkLst>
      </pc:sldChg>
      <pc:sldChg chg="del">
        <pc:chgData name="Katie Harrison" userId="7646f04428f4a8c3" providerId="LiveId" clId="{5096A5EA-E7E4-4762-B8F1-C1A2A0F93C06}" dt="2020-04-22T10:11:18.761" v="285" actId="2696"/>
        <pc:sldMkLst>
          <pc:docMk/>
          <pc:sldMk cId="2212687738" sldId="335"/>
        </pc:sldMkLst>
      </pc:sldChg>
      <pc:sldChg chg="del">
        <pc:chgData name="Katie Harrison" userId="7646f04428f4a8c3" providerId="LiveId" clId="{5096A5EA-E7E4-4762-B8F1-C1A2A0F93C06}" dt="2020-04-22T10:11:18.761" v="285" actId="2696"/>
        <pc:sldMkLst>
          <pc:docMk/>
          <pc:sldMk cId="787648693" sldId="336"/>
        </pc:sldMkLst>
      </pc:sldChg>
      <pc:sldChg chg="del">
        <pc:chgData name="Katie Harrison" userId="7646f04428f4a8c3" providerId="LiveId" clId="{5096A5EA-E7E4-4762-B8F1-C1A2A0F93C06}" dt="2020-04-22T10:21:35.977" v="378" actId="2696"/>
        <pc:sldMkLst>
          <pc:docMk/>
          <pc:sldMk cId="3337960032" sldId="337"/>
        </pc:sldMkLst>
      </pc:sldChg>
      <pc:sldChg chg="del">
        <pc:chgData name="Katie Harrison" userId="7646f04428f4a8c3" providerId="LiveId" clId="{5096A5EA-E7E4-4762-B8F1-C1A2A0F93C06}" dt="2020-04-22T10:21:35.977" v="378" actId="2696"/>
        <pc:sldMkLst>
          <pc:docMk/>
          <pc:sldMk cId="4119908032" sldId="338"/>
        </pc:sldMkLst>
      </pc:sldChg>
      <pc:sldChg chg="del">
        <pc:chgData name="Katie Harrison" userId="7646f04428f4a8c3" providerId="LiveId" clId="{5096A5EA-E7E4-4762-B8F1-C1A2A0F93C06}" dt="2020-04-22T10:21:35.977" v="378" actId="2696"/>
        <pc:sldMkLst>
          <pc:docMk/>
          <pc:sldMk cId="2643172742" sldId="339"/>
        </pc:sldMkLst>
      </pc:sldChg>
      <pc:sldChg chg="addSp modSp new mod">
        <pc:chgData name="Katie Harrison" userId="7646f04428f4a8c3" providerId="LiveId" clId="{5096A5EA-E7E4-4762-B8F1-C1A2A0F93C06}" dt="2020-04-21T15:16:50.102" v="4" actId="14100"/>
        <pc:sldMkLst>
          <pc:docMk/>
          <pc:sldMk cId="602179162" sldId="340"/>
        </pc:sldMkLst>
        <pc:picChg chg="add mod">
          <ac:chgData name="Katie Harrison" userId="7646f04428f4a8c3" providerId="LiveId" clId="{5096A5EA-E7E4-4762-B8F1-C1A2A0F93C06}" dt="2020-04-21T15:16:50.102" v="4" actId="14100"/>
          <ac:picMkLst>
            <pc:docMk/>
            <pc:sldMk cId="602179162" sldId="340"/>
            <ac:picMk id="5" creationId="{D8F5C6DC-9779-4D8E-B418-BB8EF147D29F}"/>
          </ac:picMkLst>
        </pc:picChg>
      </pc:sldChg>
      <pc:sldChg chg="add del">
        <pc:chgData name="Katie Harrison" userId="7646f04428f4a8c3" providerId="LiveId" clId="{5096A5EA-E7E4-4762-B8F1-C1A2A0F93C06}" dt="2020-04-22T10:10:33.133" v="279" actId="2696"/>
        <pc:sldMkLst>
          <pc:docMk/>
          <pc:sldMk cId="1831361394" sldId="341"/>
        </pc:sldMkLst>
      </pc:sldChg>
      <pc:sldChg chg="addSp delSp modSp add mod">
        <pc:chgData name="Katie Harrison" userId="7646f04428f4a8c3" providerId="LiveId" clId="{5096A5EA-E7E4-4762-B8F1-C1A2A0F93C06}" dt="2020-04-22T10:10:24.640" v="278" actId="122"/>
        <pc:sldMkLst>
          <pc:docMk/>
          <pc:sldMk cId="2115204213" sldId="342"/>
        </pc:sldMkLst>
        <pc:spChg chg="add del mod">
          <ac:chgData name="Katie Harrison" userId="7646f04428f4a8c3" providerId="LiveId" clId="{5096A5EA-E7E4-4762-B8F1-C1A2A0F93C06}" dt="2020-04-22T10:06:26.885" v="230" actId="478"/>
          <ac:spMkLst>
            <pc:docMk/>
            <pc:sldMk cId="2115204213" sldId="342"/>
            <ac:spMk id="9" creationId="{EF1C8A4B-9904-43C7-87BB-BF7856E0F88C}"/>
          </ac:spMkLst>
        </pc:spChg>
        <pc:spChg chg="add mod">
          <ac:chgData name="Katie Harrison" userId="7646f04428f4a8c3" providerId="LiveId" clId="{5096A5EA-E7E4-4762-B8F1-C1A2A0F93C06}" dt="2020-04-22T10:07:51.359" v="243" actId="14100"/>
          <ac:spMkLst>
            <pc:docMk/>
            <pc:sldMk cId="2115204213" sldId="342"/>
            <ac:spMk id="10" creationId="{9C6878FC-3CF9-4535-8266-06509C0B5D06}"/>
          </ac:spMkLst>
        </pc:spChg>
        <pc:spChg chg="add del mod">
          <ac:chgData name="Katie Harrison" userId="7646f04428f4a8c3" providerId="LiveId" clId="{5096A5EA-E7E4-4762-B8F1-C1A2A0F93C06}" dt="2020-04-22T10:10:11.073" v="275" actId="478"/>
          <ac:spMkLst>
            <pc:docMk/>
            <pc:sldMk cId="2115204213" sldId="342"/>
            <ac:spMk id="11" creationId="{280DE813-5B91-407C-8B3F-146383F52050}"/>
          </ac:spMkLst>
        </pc:spChg>
        <pc:spChg chg="add mod">
          <ac:chgData name="Katie Harrison" userId="7646f04428f4a8c3" providerId="LiveId" clId="{5096A5EA-E7E4-4762-B8F1-C1A2A0F93C06}" dt="2020-04-22T10:10:24.640" v="278" actId="122"/>
          <ac:spMkLst>
            <pc:docMk/>
            <pc:sldMk cId="2115204213" sldId="342"/>
            <ac:spMk id="12" creationId="{B29F1713-3973-45EC-82E4-777A0334B23A}"/>
          </ac:spMkLst>
        </pc:spChg>
      </pc:sldChg>
      <pc:sldChg chg="addSp modSp add mod">
        <pc:chgData name="Katie Harrison" userId="7646f04428f4a8c3" providerId="LiveId" clId="{5096A5EA-E7E4-4762-B8F1-C1A2A0F93C06}" dt="2020-04-22T10:04:30.867" v="106" actId="14100"/>
        <pc:sldMkLst>
          <pc:docMk/>
          <pc:sldMk cId="2469051093" sldId="343"/>
        </pc:sldMkLst>
        <pc:spChg chg="add mod">
          <ac:chgData name="Katie Harrison" userId="7646f04428f4a8c3" providerId="LiveId" clId="{5096A5EA-E7E4-4762-B8F1-C1A2A0F93C06}" dt="2020-04-22T10:03:44.377" v="99" actId="14100"/>
          <ac:spMkLst>
            <pc:docMk/>
            <pc:sldMk cId="2469051093" sldId="343"/>
            <ac:spMk id="9" creationId="{CA9B5B06-76CB-435C-AE7F-BE7B0D8C9751}"/>
          </ac:spMkLst>
        </pc:spChg>
        <pc:spChg chg="add mod">
          <ac:chgData name="Katie Harrison" userId="7646f04428f4a8c3" providerId="LiveId" clId="{5096A5EA-E7E4-4762-B8F1-C1A2A0F93C06}" dt="2020-04-22T10:04:30.867" v="106" actId="14100"/>
          <ac:spMkLst>
            <pc:docMk/>
            <pc:sldMk cId="2469051093" sldId="343"/>
            <ac:spMk id="10" creationId="{A4E2506B-960D-408E-8F0A-1D797329498E}"/>
          </ac:spMkLst>
        </pc:spChg>
      </pc:sldChg>
      <pc:sldChg chg="addSp delSp modSp add mod">
        <pc:chgData name="Katie Harrison" userId="7646f04428f4a8c3" providerId="LiveId" clId="{5096A5EA-E7E4-4762-B8F1-C1A2A0F93C06}" dt="2020-04-22T10:14:49.388" v="320" actId="1076"/>
        <pc:sldMkLst>
          <pc:docMk/>
          <pc:sldMk cId="2929866236" sldId="344"/>
        </pc:sldMkLst>
        <pc:spChg chg="add mod">
          <ac:chgData name="Katie Harrison" userId="7646f04428f4a8c3" providerId="LiveId" clId="{5096A5EA-E7E4-4762-B8F1-C1A2A0F93C06}" dt="2020-04-22T10:13:30.827" v="304" actId="255"/>
          <ac:spMkLst>
            <pc:docMk/>
            <pc:sldMk cId="2929866236" sldId="344"/>
            <ac:spMk id="8" creationId="{9875231C-3586-4576-B824-DE7A809F1ECC}"/>
          </ac:spMkLst>
        </pc:spChg>
        <pc:spChg chg="add mod">
          <ac:chgData name="Katie Harrison" userId="7646f04428f4a8c3" providerId="LiveId" clId="{5096A5EA-E7E4-4762-B8F1-C1A2A0F93C06}" dt="2020-04-22T10:14:01.202" v="309" actId="1076"/>
          <ac:spMkLst>
            <pc:docMk/>
            <pc:sldMk cId="2929866236" sldId="344"/>
            <ac:spMk id="9" creationId="{F3C39893-CC60-41F3-93CF-A8028A180090}"/>
          </ac:spMkLst>
        </pc:spChg>
        <pc:spChg chg="add mod">
          <ac:chgData name="Katie Harrison" userId="7646f04428f4a8c3" providerId="LiveId" clId="{5096A5EA-E7E4-4762-B8F1-C1A2A0F93C06}" dt="2020-04-22T10:14:49.388" v="320" actId="1076"/>
          <ac:spMkLst>
            <pc:docMk/>
            <pc:sldMk cId="2929866236" sldId="344"/>
            <ac:spMk id="12" creationId="{9C2690C7-4C38-4EC1-9291-554C2ABBF964}"/>
          </ac:spMkLst>
        </pc:spChg>
        <pc:picChg chg="add mod">
          <ac:chgData name="Katie Harrison" userId="7646f04428f4a8c3" providerId="LiveId" clId="{5096A5EA-E7E4-4762-B8F1-C1A2A0F93C06}" dt="2020-04-22T10:14:30.241" v="318" actId="1076"/>
          <ac:picMkLst>
            <pc:docMk/>
            <pc:sldMk cId="2929866236" sldId="344"/>
            <ac:picMk id="3" creationId="{E13BB82F-D8F3-43CA-AFD8-C999F3E50AC2}"/>
          </ac:picMkLst>
        </pc:picChg>
        <pc:picChg chg="add del mod">
          <ac:chgData name="Katie Harrison" userId="7646f04428f4a8c3" providerId="LiveId" clId="{5096A5EA-E7E4-4762-B8F1-C1A2A0F93C06}" dt="2020-04-22T10:14:16.972" v="313" actId="478"/>
          <ac:picMkLst>
            <pc:docMk/>
            <pc:sldMk cId="2929866236" sldId="344"/>
            <ac:picMk id="10" creationId="{C144FF48-83F1-4287-BC18-89B2E1CA55BC}"/>
          </ac:picMkLst>
        </pc:picChg>
      </pc:sldChg>
      <pc:sldChg chg="addSp delSp modSp add mod">
        <pc:chgData name="Katie Harrison" userId="7646f04428f4a8c3" providerId="LiveId" clId="{5096A5EA-E7E4-4762-B8F1-C1A2A0F93C06}" dt="2020-04-22T10:20:26.497" v="365" actId="478"/>
        <pc:sldMkLst>
          <pc:docMk/>
          <pc:sldMk cId="1181942854" sldId="345"/>
        </pc:sldMkLst>
        <pc:spChg chg="add mod">
          <ac:chgData name="Katie Harrison" userId="7646f04428f4a8c3" providerId="LiveId" clId="{5096A5EA-E7E4-4762-B8F1-C1A2A0F93C06}" dt="2020-04-22T10:15:24.025" v="326" actId="255"/>
          <ac:spMkLst>
            <pc:docMk/>
            <pc:sldMk cId="1181942854" sldId="345"/>
            <ac:spMk id="8" creationId="{73EC9008-7290-4FE5-8046-B32588A0D90A}"/>
          </ac:spMkLst>
        </pc:spChg>
        <pc:spChg chg="add mod">
          <ac:chgData name="Katie Harrison" userId="7646f04428f4a8c3" providerId="LiveId" clId="{5096A5EA-E7E4-4762-B8F1-C1A2A0F93C06}" dt="2020-04-22T10:15:46.891" v="331" actId="1076"/>
          <ac:spMkLst>
            <pc:docMk/>
            <pc:sldMk cId="1181942854" sldId="345"/>
            <ac:spMk id="9" creationId="{1CD3EC49-2D70-49C7-AC9F-A38BCEB1583A}"/>
          </ac:spMkLst>
        </pc:spChg>
        <pc:spChg chg="add mod">
          <ac:chgData name="Katie Harrison" userId="7646f04428f4a8c3" providerId="LiveId" clId="{5096A5EA-E7E4-4762-B8F1-C1A2A0F93C06}" dt="2020-04-22T10:16:50.409" v="345" actId="1076"/>
          <ac:spMkLst>
            <pc:docMk/>
            <pc:sldMk cId="1181942854" sldId="345"/>
            <ac:spMk id="12" creationId="{10373F4D-C04C-4CDD-BDC9-20AFF5113F3F}"/>
          </ac:spMkLst>
        </pc:spChg>
        <pc:spChg chg="del">
          <ac:chgData name="Katie Harrison" userId="7646f04428f4a8c3" providerId="LiveId" clId="{5096A5EA-E7E4-4762-B8F1-C1A2A0F93C06}" dt="2020-04-22T10:20:26.497" v="365" actId="478"/>
          <ac:spMkLst>
            <pc:docMk/>
            <pc:sldMk cId="1181942854" sldId="345"/>
            <ac:spMk id="20" creationId="{9DA46986-502E-456B-9F33-C90D56044D83}"/>
          </ac:spMkLst>
        </pc:spChg>
        <pc:picChg chg="add mod">
          <ac:chgData name="Katie Harrison" userId="7646f04428f4a8c3" providerId="LiveId" clId="{5096A5EA-E7E4-4762-B8F1-C1A2A0F93C06}" dt="2020-04-22T10:16:59.580" v="346" actId="1076"/>
          <ac:picMkLst>
            <pc:docMk/>
            <pc:sldMk cId="1181942854" sldId="345"/>
            <ac:picMk id="3" creationId="{73E3C2CE-EE5C-4883-8D11-E1B6A9B9D569}"/>
          </ac:picMkLst>
        </pc:picChg>
        <pc:picChg chg="add del">
          <ac:chgData name="Katie Harrison" userId="7646f04428f4a8c3" providerId="LiveId" clId="{5096A5EA-E7E4-4762-B8F1-C1A2A0F93C06}" dt="2020-04-22T10:15:58.004" v="333" actId="478"/>
          <ac:picMkLst>
            <pc:docMk/>
            <pc:sldMk cId="1181942854" sldId="345"/>
            <ac:picMk id="10" creationId="{D980532A-5D13-4292-B935-6D25C321D05C}"/>
          </ac:picMkLst>
        </pc:picChg>
      </pc:sldChg>
      <pc:sldChg chg="addSp delSp modSp add mod">
        <pc:chgData name="Katie Harrison" userId="7646f04428f4a8c3" providerId="LiveId" clId="{5096A5EA-E7E4-4762-B8F1-C1A2A0F93C06}" dt="2020-04-22T10:20:20.370" v="364" actId="478"/>
        <pc:sldMkLst>
          <pc:docMk/>
          <pc:sldMk cId="1454446363" sldId="346"/>
        </pc:sldMkLst>
        <pc:spChg chg="add mod">
          <ac:chgData name="Katie Harrison" userId="7646f04428f4a8c3" providerId="LiveId" clId="{5096A5EA-E7E4-4762-B8F1-C1A2A0F93C06}" dt="2020-04-22T10:19:11.627" v="352" actId="255"/>
          <ac:spMkLst>
            <pc:docMk/>
            <pc:sldMk cId="1454446363" sldId="346"/>
            <ac:spMk id="8" creationId="{4AF6E2EB-9060-4801-A5AC-C01FEFACABE3}"/>
          </ac:spMkLst>
        </pc:spChg>
        <pc:spChg chg="add mod">
          <ac:chgData name="Katie Harrison" userId="7646f04428f4a8c3" providerId="LiveId" clId="{5096A5EA-E7E4-4762-B8F1-C1A2A0F93C06}" dt="2020-04-22T10:19:39.089" v="357" actId="1076"/>
          <ac:spMkLst>
            <pc:docMk/>
            <pc:sldMk cId="1454446363" sldId="346"/>
            <ac:spMk id="9" creationId="{2BACE1A8-C0DF-47D8-84F3-09948A2F4C88}"/>
          </ac:spMkLst>
        </pc:spChg>
        <pc:spChg chg="add mod">
          <ac:chgData name="Katie Harrison" userId="7646f04428f4a8c3" providerId="LiveId" clId="{5096A5EA-E7E4-4762-B8F1-C1A2A0F93C06}" dt="2020-04-22T10:20:15.477" v="363" actId="1076"/>
          <ac:spMkLst>
            <pc:docMk/>
            <pc:sldMk cId="1454446363" sldId="346"/>
            <ac:spMk id="11" creationId="{AB890736-7A69-4DDA-AFE0-7E91BBC6176A}"/>
          </ac:spMkLst>
        </pc:spChg>
        <pc:spChg chg="del">
          <ac:chgData name="Katie Harrison" userId="7646f04428f4a8c3" providerId="LiveId" clId="{5096A5EA-E7E4-4762-B8F1-C1A2A0F93C06}" dt="2020-04-22T10:20:20.370" v="364" actId="478"/>
          <ac:spMkLst>
            <pc:docMk/>
            <pc:sldMk cId="1454446363" sldId="346"/>
            <ac:spMk id="20" creationId="{9DA46986-502E-456B-9F33-C90D56044D83}"/>
          </ac:spMkLst>
        </pc:spChg>
        <pc:picChg chg="add mod">
          <ac:chgData name="Katie Harrison" userId="7646f04428f4a8c3" providerId="LiveId" clId="{5096A5EA-E7E4-4762-B8F1-C1A2A0F93C06}" dt="2020-04-22T10:19:55.859" v="361" actId="1076"/>
          <ac:picMkLst>
            <pc:docMk/>
            <pc:sldMk cId="1454446363" sldId="346"/>
            <ac:picMk id="3" creationId="{16AD5E7E-CF7A-4C6B-BDD2-CBFBF294899D}"/>
          </ac:picMkLst>
        </pc:picChg>
      </pc:sldChg>
      <pc:sldChg chg="addSp modSp add mod">
        <pc:chgData name="Katie Harrison" userId="7646f04428f4a8c3" providerId="LiveId" clId="{5096A5EA-E7E4-4762-B8F1-C1A2A0F93C06}" dt="2020-04-22T10:21:14.857" v="374" actId="242"/>
        <pc:sldMkLst>
          <pc:docMk/>
          <pc:sldMk cId="988011538" sldId="347"/>
        </pc:sldMkLst>
        <pc:spChg chg="add mod">
          <ac:chgData name="Katie Harrison" userId="7646f04428f4a8c3" providerId="LiveId" clId="{5096A5EA-E7E4-4762-B8F1-C1A2A0F93C06}" dt="2020-04-22T10:21:14.857" v="374" actId="242"/>
          <ac:spMkLst>
            <pc:docMk/>
            <pc:sldMk cId="988011538" sldId="347"/>
            <ac:spMk id="8" creationId="{A46C8440-9093-4A37-9887-46730BE42352}"/>
          </ac:spMkLst>
        </pc:spChg>
      </pc:sldChg>
      <pc:sldChg chg="addSp delSp modSp add mod">
        <pc:chgData name="Katie Harrison" userId="7646f04428f4a8c3" providerId="LiveId" clId="{5096A5EA-E7E4-4762-B8F1-C1A2A0F93C06}" dt="2020-04-22T10:37:40.505" v="554" actId="14100"/>
        <pc:sldMkLst>
          <pc:docMk/>
          <pc:sldMk cId="2276990541" sldId="348"/>
        </pc:sldMkLst>
        <pc:spChg chg="add mod ord">
          <ac:chgData name="Katie Harrison" userId="7646f04428f4a8c3" providerId="LiveId" clId="{5096A5EA-E7E4-4762-B8F1-C1A2A0F93C06}" dt="2020-04-22T10:36:14.981" v="535" actId="1076"/>
          <ac:spMkLst>
            <pc:docMk/>
            <pc:sldMk cId="2276990541" sldId="348"/>
            <ac:spMk id="9" creationId="{E3CDB20B-91E7-4F85-BDE0-029F64CE136F}"/>
          </ac:spMkLst>
        </pc:spChg>
        <pc:spChg chg="add mod ord">
          <ac:chgData name="Katie Harrison" userId="7646f04428f4a8c3" providerId="LiveId" clId="{5096A5EA-E7E4-4762-B8F1-C1A2A0F93C06}" dt="2020-04-22T10:36:49.253" v="543" actId="14100"/>
          <ac:spMkLst>
            <pc:docMk/>
            <pc:sldMk cId="2276990541" sldId="348"/>
            <ac:spMk id="11" creationId="{EFD5A514-7EB8-4F65-B918-8F76CE5C53FC}"/>
          </ac:spMkLst>
        </pc:spChg>
        <pc:spChg chg="add mod ord">
          <ac:chgData name="Katie Harrison" userId="7646f04428f4a8c3" providerId="LiveId" clId="{5096A5EA-E7E4-4762-B8F1-C1A2A0F93C06}" dt="2020-04-22T10:37:40.505" v="554" actId="14100"/>
          <ac:spMkLst>
            <pc:docMk/>
            <pc:sldMk cId="2276990541" sldId="348"/>
            <ac:spMk id="12" creationId="{299E7F60-BCBE-4E90-8659-4F4CC4E9AEFB}"/>
          </ac:spMkLst>
        </pc:spChg>
        <pc:spChg chg="add mod">
          <ac:chgData name="Katie Harrison" userId="7646f04428f4a8c3" providerId="LiveId" clId="{5096A5EA-E7E4-4762-B8F1-C1A2A0F93C06}" dt="2020-04-22T10:37:10.121" v="548" actId="1076"/>
          <ac:spMkLst>
            <pc:docMk/>
            <pc:sldMk cId="2276990541" sldId="348"/>
            <ac:spMk id="15" creationId="{2E243B34-1794-4E6D-8FA5-9377048119E3}"/>
          </ac:spMkLst>
        </pc:spChg>
        <pc:picChg chg="add mod ord">
          <ac:chgData name="Katie Harrison" userId="7646f04428f4a8c3" providerId="LiveId" clId="{5096A5EA-E7E4-4762-B8F1-C1A2A0F93C06}" dt="2020-04-22T10:36:10.355" v="534" actId="1076"/>
          <ac:picMkLst>
            <pc:docMk/>
            <pc:sldMk cId="2276990541" sldId="348"/>
            <ac:picMk id="3" creationId="{95874D4A-73FD-4AED-840E-C02A9784B5E9}"/>
          </ac:picMkLst>
        </pc:picChg>
        <pc:picChg chg="add del">
          <ac:chgData name="Katie Harrison" userId="7646f04428f4a8c3" providerId="LiveId" clId="{5096A5EA-E7E4-4762-B8F1-C1A2A0F93C06}" dt="2020-04-22T10:24:57.288" v="407" actId="478"/>
          <ac:picMkLst>
            <pc:docMk/>
            <pc:sldMk cId="2276990541" sldId="348"/>
            <ac:picMk id="7" creationId="{7F6EF35C-CCAC-4F61-AAE3-3388A2C89794}"/>
          </ac:picMkLst>
        </pc:picChg>
        <pc:picChg chg="add del">
          <ac:chgData name="Katie Harrison" userId="7646f04428f4a8c3" providerId="LiveId" clId="{5096A5EA-E7E4-4762-B8F1-C1A2A0F93C06}" dt="2020-04-22T10:25:50.679" v="416" actId="478"/>
          <ac:picMkLst>
            <pc:docMk/>
            <pc:sldMk cId="2276990541" sldId="348"/>
            <ac:picMk id="8" creationId="{E6A46FE3-892E-47D0-AA29-1FCA5A5B6C98}"/>
          </ac:picMkLst>
        </pc:picChg>
        <pc:picChg chg="add mod">
          <ac:chgData name="Katie Harrison" userId="7646f04428f4a8c3" providerId="LiveId" clId="{5096A5EA-E7E4-4762-B8F1-C1A2A0F93C06}" dt="2020-04-22T10:37:04.994" v="547" actId="1076"/>
          <ac:picMkLst>
            <pc:docMk/>
            <pc:sldMk cId="2276990541" sldId="348"/>
            <ac:picMk id="10" creationId="{3CF851DB-6A56-4135-8255-012D90A489CA}"/>
          </ac:picMkLst>
        </pc:picChg>
        <pc:picChg chg="add del">
          <ac:chgData name="Katie Harrison" userId="7646f04428f4a8c3" providerId="LiveId" clId="{5096A5EA-E7E4-4762-B8F1-C1A2A0F93C06}" dt="2020-04-22T10:28:08.663" v="439" actId="478"/>
          <ac:picMkLst>
            <pc:docMk/>
            <pc:sldMk cId="2276990541" sldId="348"/>
            <ac:picMk id="13" creationId="{8E392EC2-D7DA-46BB-9874-19D9A0649BF1}"/>
          </ac:picMkLst>
        </pc:picChg>
      </pc:sldChg>
      <pc:sldChg chg="addSp delSp modSp add mod">
        <pc:chgData name="Katie Harrison" userId="7646f04428f4a8c3" providerId="LiveId" clId="{5096A5EA-E7E4-4762-B8F1-C1A2A0F93C06}" dt="2020-04-22T10:34:48.104" v="523" actId="1076"/>
        <pc:sldMkLst>
          <pc:docMk/>
          <pc:sldMk cId="3066763055" sldId="349"/>
        </pc:sldMkLst>
        <pc:spChg chg="add mod">
          <ac:chgData name="Katie Harrison" userId="7646f04428f4a8c3" providerId="LiveId" clId="{5096A5EA-E7E4-4762-B8F1-C1A2A0F93C06}" dt="2020-04-22T10:33:14.029" v="511" actId="1076"/>
          <ac:spMkLst>
            <pc:docMk/>
            <pc:sldMk cId="3066763055" sldId="349"/>
            <ac:spMk id="9" creationId="{9D15B166-AABA-474F-96A9-E078A4D90381}"/>
          </ac:spMkLst>
        </pc:spChg>
        <pc:spChg chg="add mod">
          <ac:chgData name="Katie Harrison" userId="7646f04428f4a8c3" providerId="LiveId" clId="{5096A5EA-E7E4-4762-B8F1-C1A2A0F93C06}" dt="2020-04-22T10:33:46.221" v="517" actId="1076"/>
          <ac:spMkLst>
            <pc:docMk/>
            <pc:sldMk cId="3066763055" sldId="349"/>
            <ac:spMk id="12" creationId="{AA564816-E5B9-42BF-84A9-608CC94BB9B9}"/>
          </ac:spMkLst>
        </pc:spChg>
        <pc:spChg chg="add mod">
          <ac:chgData name="Katie Harrison" userId="7646f04428f4a8c3" providerId="LiveId" clId="{5096A5EA-E7E4-4762-B8F1-C1A2A0F93C06}" dt="2020-04-22T10:32:22.781" v="496" actId="1076"/>
          <ac:spMkLst>
            <pc:docMk/>
            <pc:sldMk cId="3066763055" sldId="349"/>
            <ac:spMk id="13" creationId="{A71AFEA2-60E0-43AC-887B-C75AB879760A}"/>
          </ac:spMkLst>
        </pc:spChg>
        <pc:spChg chg="add mod">
          <ac:chgData name="Katie Harrison" userId="7646f04428f4a8c3" providerId="LiveId" clId="{5096A5EA-E7E4-4762-B8F1-C1A2A0F93C06}" dt="2020-04-22T10:34:07.587" v="519" actId="1076"/>
          <ac:spMkLst>
            <pc:docMk/>
            <pc:sldMk cId="3066763055" sldId="349"/>
            <ac:spMk id="14" creationId="{B050F51D-9643-4C14-BBCB-6294C39D88BF}"/>
          </ac:spMkLst>
        </pc:spChg>
        <pc:spChg chg="add mod">
          <ac:chgData name="Katie Harrison" userId="7646f04428f4a8c3" providerId="LiveId" clId="{5096A5EA-E7E4-4762-B8F1-C1A2A0F93C06}" dt="2020-04-22T10:34:27.973" v="521" actId="1076"/>
          <ac:spMkLst>
            <pc:docMk/>
            <pc:sldMk cId="3066763055" sldId="349"/>
            <ac:spMk id="15" creationId="{563B9E81-9F3C-4621-B5CC-04CC0507837B}"/>
          </ac:spMkLst>
        </pc:spChg>
        <pc:spChg chg="add mod">
          <ac:chgData name="Katie Harrison" userId="7646f04428f4a8c3" providerId="LiveId" clId="{5096A5EA-E7E4-4762-B8F1-C1A2A0F93C06}" dt="2020-04-22T10:34:48.104" v="523" actId="1076"/>
          <ac:spMkLst>
            <pc:docMk/>
            <pc:sldMk cId="3066763055" sldId="349"/>
            <ac:spMk id="16" creationId="{0EDC9123-EC0B-48E1-82D2-E5E177346F0A}"/>
          </ac:spMkLst>
        </pc:spChg>
        <pc:picChg chg="add mod">
          <ac:chgData name="Katie Harrison" userId="7646f04428f4a8c3" providerId="LiveId" clId="{5096A5EA-E7E4-4762-B8F1-C1A2A0F93C06}" dt="2020-04-22T10:33:28.273" v="514" actId="14100"/>
          <ac:picMkLst>
            <pc:docMk/>
            <pc:sldMk cId="3066763055" sldId="349"/>
            <ac:picMk id="3" creationId="{CBDA5DC0-1625-4CCA-BD0C-C0E828137074}"/>
          </ac:picMkLst>
        </pc:picChg>
        <pc:picChg chg="add del mod">
          <ac:chgData name="Katie Harrison" userId="7646f04428f4a8c3" providerId="LiveId" clId="{5096A5EA-E7E4-4762-B8F1-C1A2A0F93C06}" dt="2020-04-22T10:29:36.217" v="456" actId="478"/>
          <ac:picMkLst>
            <pc:docMk/>
            <pc:sldMk cId="3066763055" sldId="349"/>
            <ac:picMk id="7" creationId="{CE8DE54E-3FE9-4671-9A4F-1686FC4B9939}"/>
          </ac:picMkLst>
        </pc:picChg>
        <pc:picChg chg="add mod">
          <ac:chgData name="Katie Harrison" userId="7646f04428f4a8c3" providerId="LiveId" clId="{5096A5EA-E7E4-4762-B8F1-C1A2A0F93C06}" dt="2020-04-22T10:33:37.655" v="515" actId="14100"/>
          <ac:picMkLst>
            <pc:docMk/>
            <pc:sldMk cId="3066763055" sldId="349"/>
            <ac:picMk id="8" creationId="{FD0C9787-81A1-4EBB-ACEE-5C259A1D25B8}"/>
          </ac:picMkLst>
        </pc:picChg>
        <pc:picChg chg="add mod">
          <ac:chgData name="Katie Harrison" userId="7646f04428f4a8c3" providerId="LiveId" clId="{5096A5EA-E7E4-4762-B8F1-C1A2A0F93C06}" dt="2020-04-22T10:32:28.298" v="497" actId="1076"/>
          <ac:picMkLst>
            <pc:docMk/>
            <pc:sldMk cId="3066763055" sldId="349"/>
            <ac:picMk id="10" creationId="{DB679C08-BD79-4793-8A51-078953E8B8DF}"/>
          </ac:picMkLst>
        </pc:picChg>
      </pc:sldChg>
      <pc:sldChg chg="add del">
        <pc:chgData name="Katie Harrison" userId="7646f04428f4a8c3" providerId="LiveId" clId="{5096A5EA-E7E4-4762-B8F1-C1A2A0F93C06}" dt="2020-04-22T10:37:47.476" v="555" actId="2696"/>
        <pc:sldMkLst>
          <pc:docMk/>
          <pc:sldMk cId="2153802010" sldId="350"/>
        </pc:sldMkLst>
      </pc:sldChg>
    </pc:docChg>
  </pc:docChgLst>
  <pc:docChgLst>
    <pc:chgData name="Katie Harrison" userId="7646f04428f4a8c3" providerId="LiveId" clId="{1F98816F-D538-4B5B-9C13-F858CC352427}"/>
  </pc:docChgLst>
  <pc:docChgLst>
    <pc:chgData name="Katie Harrison" userId="7646f04428f4a8c3" providerId="LiveId" clId="{FE0229E9-B615-4D30-98F4-EF233D91CB7F}"/>
    <pc:docChg chg="undo custSel modSld">
      <pc:chgData name="Katie Harrison" userId="7646f04428f4a8c3" providerId="LiveId" clId="{FE0229E9-B615-4D30-98F4-EF233D91CB7F}" dt="2019-10-08T11:36:06.798" v="143" actId="255"/>
      <pc:docMkLst>
        <pc:docMk/>
      </pc:docMkLst>
      <pc:sldChg chg="addSp delSp modSp">
        <pc:chgData name="Katie Harrison" userId="7646f04428f4a8c3" providerId="LiveId" clId="{FE0229E9-B615-4D30-98F4-EF233D91CB7F}" dt="2019-10-08T11:16:30.836" v="5" actId="14100"/>
        <pc:sldMkLst>
          <pc:docMk/>
          <pc:sldMk cId="659468674" sldId="256"/>
        </pc:sldMkLst>
        <pc:picChg chg="add mod">
          <ac:chgData name="Katie Harrison" userId="7646f04428f4a8c3" providerId="LiveId" clId="{FE0229E9-B615-4D30-98F4-EF233D91CB7F}" dt="2019-10-08T11:16:30.836" v="5" actId="14100"/>
          <ac:picMkLst>
            <pc:docMk/>
            <pc:sldMk cId="659468674" sldId="256"/>
            <ac:picMk id="3" creationId="{386A559E-8B6B-48E0-B22B-B7264AE4010D}"/>
          </ac:picMkLst>
        </pc:picChg>
        <pc:picChg chg="del">
          <ac:chgData name="Katie Harrison" userId="7646f04428f4a8c3" providerId="LiveId" clId="{FE0229E9-B615-4D30-98F4-EF233D91CB7F}" dt="2019-10-08T11:16:04.541" v="0" actId="478"/>
          <ac:picMkLst>
            <pc:docMk/>
            <pc:sldMk cId="659468674" sldId="256"/>
            <ac:picMk id="4" creationId="{ED5A28A6-F5F4-445B-AC38-0AE76769C32B}"/>
          </ac:picMkLst>
        </pc:picChg>
      </pc:sldChg>
      <pc:sldChg chg="addSp delSp modSp">
        <pc:chgData name="Katie Harrison" userId="7646f04428f4a8c3" providerId="LiveId" clId="{FE0229E9-B615-4D30-98F4-EF233D91CB7F}" dt="2019-10-08T11:22:01.215" v="113" actId="14100"/>
        <pc:sldMkLst>
          <pc:docMk/>
          <pc:sldMk cId="3476934783" sldId="263"/>
        </pc:sldMkLst>
        <pc:picChg chg="del">
          <ac:chgData name="Katie Harrison" userId="7646f04428f4a8c3" providerId="LiveId" clId="{FE0229E9-B615-4D30-98F4-EF233D91CB7F}" dt="2019-10-08T11:21:34.019" v="110" actId="478"/>
          <ac:picMkLst>
            <pc:docMk/>
            <pc:sldMk cId="3476934783" sldId="263"/>
            <ac:picMk id="2" creationId="{4F5EE614-3D30-40D1-8CBC-6517D6B31069}"/>
          </ac:picMkLst>
        </pc:picChg>
        <pc:picChg chg="add mod">
          <ac:chgData name="Katie Harrison" userId="7646f04428f4a8c3" providerId="LiveId" clId="{FE0229E9-B615-4D30-98F4-EF233D91CB7F}" dt="2019-10-08T11:22:01.215" v="113" actId="14100"/>
          <ac:picMkLst>
            <pc:docMk/>
            <pc:sldMk cId="3476934783" sldId="263"/>
            <ac:picMk id="3" creationId="{3240FA02-62E7-4CCB-B4F3-D3FCD2C54C7F}"/>
          </ac:picMkLst>
        </pc:picChg>
      </pc:sldChg>
      <pc:sldChg chg="addSp delSp modSp">
        <pc:chgData name="Katie Harrison" userId="7646f04428f4a8c3" providerId="LiveId" clId="{FE0229E9-B615-4D30-98F4-EF233D91CB7F}" dt="2019-10-08T11:22:58.588" v="119" actId="14100"/>
        <pc:sldMkLst>
          <pc:docMk/>
          <pc:sldMk cId="2876985536" sldId="264"/>
        </pc:sldMkLst>
        <pc:picChg chg="add del">
          <ac:chgData name="Katie Harrison" userId="7646f04428f4a8c3" providerId="LiveId" clId="{FE0229E9-B615-4D30-98F4-EF233D91CB7F}" dt="2019-10-08T11:22:37.581" v="116" actId="478"/>
          <ac:picMkLst>
            <pc:docMk/>
            <pc:sldMk cId="2876985536" sldId="264"/>
            <ac:picMk id="2" creationId="{95B5D7AD-1E58-4012-84C1-F1E0F065C174}"/>
          </ac:picMkLst>
        </pc:picChg>
        <pc:picChg chg="del">
          <ac:chgData name="Katie Harrison" userId="7646f04428f4a8c3" providerId="LiveId" clId="{FE0229E9-B615-4D30-98F4-EF233D91CB7F}" dt="2019-10-08T11:22:06.591" v="114" actId="478"/>
          <ac:picMkLst>
            <pc:docMk/>
            <pc:sldMk cId="2876985536" sldId="264"/>
            <ac:picMk id="3" creationId="{0C32D3CA-CB2D-474F-8BD7-37E7BE805036}"/>
          </ac:picMkLst>
        </pc:picChg>
        <pc:picChg chg="add mod">
          <ac:chgData name="Katie Harrison" userId="7646f04428f4a8c3" providerId="LiveId" clId="{FE0229E9-B615-4D30-98F4-EF233D91CB7F}" dt="2019-10-08T11:22:58.588" v="119" actId="14100"/>
          <ac:picMkLst>
            <pc:docMk/>
            <pc:sldMk cId="2876985536" sldId="264"/>
            <ac:picMk id="4" creationId="{39435AB2-8D84-48F0-AB55-328D324B4C93}"/>
          </ac:picMkLst>
        </pc:picChg>
      </pc:sldChg>
      <pc:sldChg chg="addSp delSp modSp">
        <pc:chgData name="Katie Harrison" userId="7646f04428f4a8c3" providerId="LiveId" clId="{FE0229E9-B615-4D30-98F4-EF233D91CB7F}" dt="2019-10-08T11:21:30.534" v="109" actId="14100"/>
        <pc:sldMkLst>
          <pc:docMk/>
          <pc:sldMk cId="2725769990" sldId="276"/>
        </pc:sldMkLst>
        <pc:picChg chg="add mod">
          <ac:chgData name="Katie Harrison" userId="7646f04428f4a8c3" providerId="LiveId" clId="{FE0229E9-B615-4D30-98F4-EF233D91CB7F}" dt="2019-10-08T11:21:30.534" v="109" actId="14100"/>
          <ac:picMkLst>
            <pc:docMk/>
            <pc:sldMk cId="2725769990" sldId="276"/>
            <ac:picMk id="2" creationId="{78508BE1-277A-4B10-AA40-3A8521C5FD04}"/>
          </ac:picMkLst>
        </pc:picChg>
        <pc:picChg chg="del">
          <ac:chgData name="Katie Harrison" userId="7646f04428f4a8c3" providerId="LiveId" clId="{FE0229E9-B615-4D30-98F4-EF233D91CB7F}" dt="2019-10-08T11:21:21.625" v="106" actId="478"/>
          <ac:picMkLst>
            <pc:docMk/>
            <pc:sldMk cId="2725769990" sldId="276"/>
            <ac:picMk id="3" creationId="{F8052172-BB5B-428E-B4F3-7EC49D17A5C6}"/>
          </ac:picMkLst>
        </pc:picChg>
      </pc:sldChg>
      <pc:sldChg chg="modSp">
        <pc:chgData name="Katie Harrison" userId="7646f04428f4a8c3" providerId="LiveId" clId="{FE0229E9-B615-4D30-98F4-EF233D91CB7F}" dt="2019-10-08T11:17:51.651" v="105" actId="20577"/>
        <pc:sldMkLst>
          <pc:docMk/>
          <pc:sldMk cId="737016717" sldId="281"/>
        </pc:sldMkLst>
        <pc:spChg chg="mod">
          <ac:chgData name="Katie Harrison" userId="7646f04428f4a8c3" providerId="LiveId" clId="{FE0229E9-B615-4D30-98F4-EF233D91CB7F}" dt="2019-10-08T11:17:51.651" v="105" actId="20577"/>
          <ac:spMkLst>
            <pc:docMk/>
            <pc:sldMk cId="737016717" sldId="281"/>
            <ac:spMk id="2" creationId="{8BF8FF3A-CCB6-4C00-BE1D-69C19DDF1840}"/>
          </ac:spMkLst>
        </pc:spChg>
        <pc:spChg chg="mod">
          <ac:chgData name="Katie Harrison" userId="7646f04428f4a8c3" providerId="LiveId" clId="{FE0229E9-B615-4D30-98F4-EF233D91CB7F}" dt="2019-10-08T11:17:07.253" v="99" actId="20577"/>
          <ac:spMkLst>
            <pc:docMk/>
            <pc:sldMk cId="737016717" sldId="281"/>
            <ac:spMk id="3" creationId="{0A279344-BE91-4FEB-84A7-F20B8103DEB4}"/>
          </ac:spMkLst>
        </pc:spChg>
      </pc:sldChg>
      <pc:sldChg chg="modSp">
        <pc:chgData name="Katie Harrison" userId="7646f04428f4a8c3" providerId="LiveId" clId="{FE0229E9-B615-4D30-98F4-EF233D91CB7F}" dt="2019-10-08T11:23:45.149" v="124" actId="255"/>
        <pc:sldMkLst>
          <pc:docMk/>
          <pc:sldMk cId="2278883916" sldId="283"/>
        </pc:sldMkLst>
        <pc:spChg chg="mod">
          <ac:chgData name="Katie Harrison" userId="7646f04428f4a8c3" providerId="LiveId" clId="{FE0229E9-B615-4D30-98F4-EF233D91CB7F}" dt="2019-10-08T11:23:45.149" v="124" actId="255"/>
          <ac:spMkLst>
            <pc:docMk/>
            <pc:sldMk cId="2278883916" sldId="283"/>
            <ac:spMk id="4" creationId="{2CBEBA27-10EA-4585-8B3F-C2B40A9B643D}"/>
          </ac:spMkLst>
        </pc:spChg>
      </pc:sldChg>
      <pc:sldChg chg="modSp">
        <pc:chgData name="Katie Harrison" userId="7646f04428f4a8c3" providerId="LiveId" clId="{FE0229E9-B615-4D30-98F4-EF233D91CB7F}" dt="2019-10-08T11:36:06.798" v="143" actId="255"/>
        <pc:sldMkLst>
          <pc:docMk/>
          <pc:sldMk cId="766568778" sldId="285"/>
        </pc:sldMkLst>
        <pc:spChg chg="mod">
          <ac:chgData name="Katie Harrison" userId="7646f04428f4a8c3" providerId="LiveId" clId="{FE0229E9-B615-4D30-98F4-EF233D91CB7F}" dt="2019-10-08T11:36:06.798" v="143" actId="255"/>
          <ac:spMkLst>
            <pc:docMk/>
            <pc:sldMk cId="766568778" sldId="285"/>
            <ac:spMk id="2" creationId="{1773A2B5-C057-470B-9AA6-15816843A142}"/>
          </ac:spMkLst>
        </pc:spChg>
      </pc:sldChg>
    </pc:docChg>
  </pc:docChgLst>
  <pc:docChgLst>
    <pc:chgData name="Katie Harrison" userId="7646f04428f4a8c3" providerId="LiveId" clId="{F821C39D-2F05-4454-B665-755D16A630D6}"/>
  </pc:docChgLst>
  <pc:docChgLst>
    <pc:chgData name="Katie Harrison" userId="7646f04428f4a8c3" providerId="LiveId" clId="{AD35F646-A581-4587-8CEE-E9C982C12D0C}"/>
  </pc:docChgLst>
  <pc:docChgLst>
    <pc:chgData name="Katie Harrison" userId="7646f04428f4a8c3" providerId="LiveId" clId="{DE598145-6AE0-490F-B82C-58D6CE30D735}"/>
    <pc:docChg chg="custSel modSld">
      <pc:chgData name="Katie Harrison" userId="7646f04428f4a8c3" providerId="LiveId" clId="{DE598145-6AE0-490F-B82C-58D6CE30D735}" dt="2019-09-03T12:52:08.433" v="43" actId="207"/>
      <pc:docMkLst>
        <pc:docMk/>
      </pc:docMkLst>
      <pc:sldChg chg="addSp delSp modSp">
        <pc:chgData name="Katie Harrison" userId="7646f04428f4a8c3" providerId="LiveId" clId="{DE598145-6AE0-490F-B82C-58D6CE30D735}" dt="2019-09-03T12:42:21.613" v="5" actId="14100"/>
        <pc:sldMkLst>
          <pc:docMk/>
          <pc:sldMk cId="659468674" sldId="256"/>
        </pc:sldMkLst>
        <pc:picChg chg="del">
          <ac:chgData name="Katie Harrison" userId="7646f04428f4a8c3" providerId="LiveId" clId="{DE598145-6AE0-490F-B82C-58D6CE30D735}" dt="2019-09-03T12:41:53.520" v="0" actId="478"/>
          <ac:picMkLst>
            <pc:docMk/>
            <pc:sldMk cId="659468674" sldId="256"/>
            <ac:picMk id="2" creationId="{BAD49AFD-B7BA-47D4-BDEA-411039E68328}"/>
          </ac:picMkLst>
        </pc:picChg>
        <pc:picChg chg="add mod">
          <ac:chgData name="Katie Harrison" userId="7646f04428f4a8c3" providerId="LiveId" clId="{DE598145-6AE0-490F-B82C-58D6CE30D735}" dt="2019-09-03T12:42:21.613" v="5" actId="14100"/>
          <ac:picMkLst>
            <pc:docMk/>
            <pc:sldMk cId="659468674" sldId="256"/>
            <ac:picMk id="4" creationId="{758C7B45-CAB7-4F61-9590-48B520BB9802}"/>
          </ac:picMkLst>
        </pc:picChg>
      </pc:sldChg>
      <pc:sldChg chg="addSp delSp modSp">
        <pc:chgData name="Katie Harrison" userId="7646f04428f4a8c3" providerId="LiveId" clId="{DE598145-6AE0-490F-B82C-58D6CE30D735}" dt="2019-09-03T12:49:49.429" v="22" actId="14100"/>
        <pc:sldMkLst>
          <pc:docMk/>
          <pc:sldMk cId="3476934783" sldId="263"/>
        </pc:sldMkLst>
        <pc:picChg chg="del">
          <ac:chgData name="Katie Harrison" userId="7646f04428f4a8c3" providerId="LiveId" clId="{DE598145-6AE0-490F-B82C-58D6CE30D735}" dt="2019-09-03T12:47:50.796" v="13" actId="478"/>
          <ac:picMkLst>
            <pc:docMk/>
            <pc:sldMk cId="3476934783" sldId="263"/>
            <ac:picMk id="2" creationId="{AB9E3508-05C9-44AC-A4E0-749335A428A8}"/>
          </ac:picMkLst>
        </pc:picChg>
        <pc:picChg chg="add del mod">
          <ac:chgData name="Katie Harrison" userId="7646f04428f4a8c3" providerId="LiveId" clId="{DE598145-6AE0-490F-B82C-58D6CE30D735}" dt="2019-09-03T12:49:22.372" v="19" actId="478"/>
          <ac:picMkLst>
            <pc:docMk/>
            <pc:sldMk cId="3476934783" sldId="263"/>
            <ac:picMk id="3" creationId="{99D9298E-0D72-4EBC-A04C-907F63B244E2}"/>
          </ac:picMkLst>
        </pc:picChg>
        <pc:picChg chg="add mod">
          <ac:chgData name="Katie Harrison" userId="7646f04428f4a8c3" providerId="LiveId" clId="{DE598145-6AE0-490F-B82C-58D6CE30D735}" dt="2019-09-03T12:49:49.429" v="22" actId="14100"/>
          <ac:picMkLst>
            <pc:docMk/>
            <pc:sldMk cId="3476934783" sldId="263"/>
            <ac:picMk id="4" creationId="{F000A8EE-02C5-4205-B185-3CD700BB061B}"/>
          </ac:picMkLst>
        </pc:picChg>
      </pc:sldChg>
      <pc:sldChg chg="addSp modSp">
        <pc:chgData name="Katie Harrison" userId="7646f04428f4a8c3" providerId="LiveId" clId="{DE598145-6AE0-490F-B82C-58D6CE30D735}" dt="2019-09-03T12:49:14.932" v="18" actId="14100"/>
        <pc:sldMkLst>
          <pc:docMk/>
          <pc:sldMk cId="2876985536" sldId="264"/>
        </pc:sldMkLst>
        <pc:picChg chg="add mod">
          <ac:chgData name="Katie Harrison" userId="7646f04428f4a8c3" providerId="LiveId" clId="{DE598145-6AE0-490F-B82C-58D6CE30D735}" dt="2019-09-03T12:49:14.932" v="18" actId="14100"/>
          <ac:picMkLst>
            <pc:docMk/>
            <pc:sldMk cId="2876985536" sldId="264"/>
            <ac:picMk id="3" creationId="{1491E7C2-4344-454D-A0F7-6FDA0F08361D}"/>
          </ac:picMkLst>
        </pc:picChg>
      </pc:sldChg>
      <pc:sldChg chg="addSp delSp">
        <pc:chgData name="Katie Harrison" userId="7646f04428f4a8c3" providerId="LiveId" clId="{DE598145-6AE0-490F-B82C-58D6CE30D735}" dt="2019-09-03T12:47:13.535" v="12"/>
        <pc:sldMkLst>
          <pc:docMk/>
          <pc:sldMk cId="2725769990" sldId="276"/>
        </pc:sldMkLst>
        <pc:picChg chg="add">
          <ac:chgData name="Katie Harrison" userId="7646f04428f4a8c3" providerId="LiveId" clId="{DE598145-6AE0-490F-B82C-58D6CE30D735}" dt="2019-09-03T12:47:13.535" v="12"/>
          <ac:picMkLst>
            <pc:docMk/>
            <pc:sldMk cId="2725769990" sldId="276"/>
            <ac:picMk id="2" creationId="{411450F8-8892-4AB6-8A0D-B704424458D1}"/>
          </ac:picMkLst>
        </pc:picChg>
        <pc:picChg chg="del">
          <ac:chgData name="Katie Harrison" userId="7646f04428f4a8c3" providerId="LiveId" clId="{DE598145-6AE0-490F-B82C-58D6CE30D735}" dt="2019-09-03T12:47:11.034" v="11" actId="478"/>
          <ac:picMkLst>
            <pc:docMk/>
            <pc:sldMk cId="2725769990" sldId="276"/>
            <ac:picMk id="3" creationId="{414C1CA8-1AD7-4AA2-9707-B73DF73C5F6D}"/>
          </ac:picMkLst>
        </pc:picChg>
      </pc:sldChg>
      <pc:sldChg chg="addSp delSp modSp">
        <pc:chgData name="Katie Harrison" userId="7646f04428f4a8c3" providerId="LiveId" clId="{DE598145-6AE0-490F-B82C-58D6CE30D735}" dt="2019-09-03T12:50:30.891" v="26" actId="14100"/>
        <pc:sldMkLst>
          <pc:docMk/>
          <pc:sldMk cId="1840617628" sldId="279"/>
        </pc:sldMkLst>
        <pc:picChg chg="add mod">
          <ac:chgData name="Katie Harrison" userId="7646f04428f4a8c3" providerId="LiveId" clId="{DE598145-6AE0-490F-B82C-58D6CE30D735}" dt="2019-09-03T12:50:30.891" v="26" actId="14100"/>
          <ac:picMkLst>
            <pc:docMk/>
            <pc:sldMk cId="1840617628" sldId="279"/>
            <ac:picMk id="2" creationId="{2A9E1F31-EF79-49C0-AE96-160521E59873}"/>
          </ac:picMkLst>
        </pc:picChg>
        <pc:picChg chg="del">
          <ac:chgData name="Katie Harrison" userId="7646f04428f4a8c3" providerId="LiveId" clId="{DE598145-6AE0-490F-B82C-58D6CE30D735}" dt="2019-09-03T12:50:05.621" v="23" actId="478"/>
          <ac:picMkLst>
            <pc:docMk/>
            <pc:sldMk cId="1840617628" sldId="279"/>
            <ac:picMk id="3" creationId="{04812533-B705-49D0-A5F7-CA2FEB38DA8E}"/>
          </ac:picMkLst>
        </pc:picChg>
      </pc:sldChg>
      <pc:sldChg chg="modSp">
        <pc:chgData name="Katie Harrison" userId="7646f04428f4a8c3" providerId="LiveId" clId="{DE598145-6AE0-490F-B82C-58D6CE30D735}" dt="2019-09-03T12:46:04.046" v="10" actId="20577"/>
        <pc:sldMkLst>
          <pc:docMk/>
          <pc:sldMk cId="737016717" sldId="281"/>
        </pc:sldMkLst>
        <pc:spChg chg="mod">
          <ac:chgData name="Katie Harrison" userId="7646f04428f4a8c3" providerId="LiveId" clId="{DE598145-6AE0-490F-B82C-58D6CE30D735}" dt="2019-09-03T12:45:00.771" v="6"/>
          <ac:spMkLst>
            <pc:docMk/>
            <pc:sldMk cId="737016717" sldId="281"/>
            <ac:spMk id="2" creationId="{8BF8FF3A-CCB6-4C00-BE1D-69C19DDF1840}"/>
          </ac:spMkLst>
        </pc:spChg>
        <pc:spChg chg="mod">
          <ac:chgData name="Katie Harrison" userId="7646f04428f4a8c3" providerId="LiveId" clId="{DE598145-6AE0-490F-B82C-58D6CE30D735}" dt="2019-09-03T12:46:04.046" v="10" actId="20577"/>
          <ac:spMkLst>
            <pc:docMk/>
            <pc:sldMk cId="737016717" sldId="281"/>
            <ac:spMk id="3" creationId="{0A279344-BE91-4FEB-84A7-F20B8103DEB4}"/>
          </ac:spMkLst>
        </pc:spChg>
      </pc:sldChg>
      <pc:sldChg chg="modSp">
        <pc:chgData name="Katie Harrison" userId="7646f04428f4a8c3" providerId="LiveId" clId="{DE598145-6AE0-490F-B82C-58D6CE30D735}" dt="2019-09-03T12:51:08.863" v="30" actId="20577"/>
        <pc:sldMkLst>
          <pc:docMk/>
          <pc:sldMk cId="2278883916" sldId="283"/>
        </pc:sldMkLst>
        <pc:spChg chg="mod">
          <ac:chgData name="Katie Harrison" userId="7646f04428f4a8c3" providerId="LiveId" clId="{DE598145-6AE0-490F-B82C-58D6CE30D735}" dt="2019-09-03T12:51:08.863" v="30" actId="20577"/>
          <ac:spMkLst>
            <pc:docMk/>
            <pc:sldMk cId="2278883916" sldId="283"/>
            <ac:spMk id="4" creationId="{2CBEBA27-10EA-4585-8B3F-C2B40A9B643D}"/>
          </ac:spMkLst>
        </pc:spChg>
      </pc:sldChg>
      <pc:sldChg chg="modSp">
        <pc:chgData name="Katie Harrison" userId="7646f04428f4a8c3" providerId="LiveId" clId="{DE598145-6AE0-490F-B82C-58D6CE30D735}" dt="2019-09-03T12:52:08.433" v="43" actId="207"/>
        <pc:sldMkLst>
          <pc:docMk/>
          <pc:sldMk cId="766568778" sldId="285"/>
        </pc:sldMkLst>
        <pc:spChg chg="mod">
          <ac:chgData name="Katie Harrison" userId="7646f04428f4a8c3" providerId="LiveId" clId="{DE598145-6AE0-490F-B82C-58D6CE30D735}" dt="2019-09-03T12:52:08.433" v="43" actId="207"/>
          <ac:spMkLst>
            <pc:docMk/>
            <pc:sldMk cId="766568778" sldId="285"/>
            <ac:spMk id="2" creationId="{1773A2B5-C057-470B-9AA6-15816843A142}"/>
          </ac:spMkLst>
        </pc:spChg>
      </pc:sldChg>
    </pc:docChg>
  </pc:docChgLst>
  <pc:docChgLst>
    <pc:chgData name="Katie Harrison" userId="7646f04428f4a8c3" providerId="LiveId" clId="{6551BC0A-CFD6-45B3-815D-255CBD223BF6}"/>
  </pc:docChgLst>
  <pc:docChgLst>
    <pc:chgData name="Katie Harrison" userId="7646f04428f4a8c3" providerId="LiveId" clId="{5850677D-427B-47F9-8B77-F83A861CE30E}"/>
    <pc:docChg chg="custSel addSld delSld modSld">
      <pc:chgData name="Katie Harrison" userId="7646f04428f4a8c3" providerId="LiveId" clId="{5850677D-427B-47F9-8B77-F83A861CE30E}" dt="2019-11-26T13:35:48.620" v="122" actId="20577"/>
      <pc:docMkLst>
        <pc:docMk/>
      </pc:docMkLst>
      <pc:sldChg chg="addSp delSp modSp">
        <pc:chgData name="Katie Harrison" userId="7646f04428f4a8c3" providerId="LiveId" clId="{5850677D-427B-47F9-8B77-F83A861CE30E}" dt="2019-11-26T13:05:17.287" v="91" actId="14100"/>
        <pc:sldMkLst>
          <pc:docMk/>
          <pc:sldMk cId="3476934783" sldId="263"/>
        </pc:sldMkLst>
        <pc:picChg chg="del">
          <ac:chgData name="Katie Harrison" userId="7646f04428f4a8c3" providerId="LiveId" clId="{5850677D-427B-47F9-8B77-F83A861CE30E}" dt="2019-11-26T13:04:47.231" v="87" actId="478"/>
          <ac:picMkLst>
            <pc:docMk/>
            <pc:sldMk cId="3476934783" sldId="263"/>
            <ac:picMk id="2" creationId="{C1017539-CAF7-443D-9300-FF0D337D3373}"/>
          </ac:picMkLst>
        </pc:picChg>
        <pc:picChg chg="add mod">
          <ac:chgData name="Katie Harrison" userId="7646f04428f4a8c3" providerId="LiveId" clId="{5850677D-427B-47F9-8B77-F83A861CE30E}" dt="2019-11-26T13:05:17.287" v="91" actId="14100"/>
          <ac:picMkLst>
            <pc:docMk/>
            <pc:sldMk cId="3476934783" sldId="263"/>
            <ac:picMk id="3" creationId="{CE6A4EA0-69D6-4D45-950C-5FB721C1B3A2}"/>
          </ac:picMkLst>
        </pc:picChg>
      </pc:sldChg>
      <pc:sldChg chg="addSp delSp modSp">
        <pc:chgData name="Katie Harrison" userId="7646f04428f4a8c3" providerId="LiveId" clId="{5850677D-427B-47F9-8B77-F83A861CE30E}" dt="2019-11-26T13:05:55.643" v="95" actId="14100"/>
        <pc:sldMkLst>
          <pc:docMk/>
          <pc:sldMk cId="2876985536" sldId="264"/>
        </pc:sldMkLst>
        <pc:picChg chg="del">
          <ac:chgData name="Katie Harrison" userId="7646f04428f4a8c3" providerId="LiveId" clId="{5850677D-427B-47F9-8B77-F83A861CE30E}" dt="2019-11-26T13:05:20.195" v="92" actId="478"/>
          <ac:picMkLst>
            <pc:docMk/>
            <pc:sldMk cId="2876985536" sldId="264"/>
            <ac:picMk id="2" creationId="{376E7CDE-1ADE-4F51-9493-01736F825CD0}"/>
          </ac:picMkLst>
        </pc:picChg>
        <pc:picChg chg="add mod">
          <ac:chgData name="Katie Harrison" userId="7646f04428f4a8c3" providerId="LiveId" clId="{5850677D-427B-47F9-8B77-F83A861CE30E}" dt="2019-11-26T13:05:55.643" v="95" actId="14100"/>
          <ac:picMkLst>
            <pc:docMk/>
            <pc:sldMk cId="2876985536" sldId="264"/>
            <ac:picMk id="3" creationId="{C98BAC3C-ACF5-48D6-B9B5-469FFF057F51}"/>
          </ac:picMkLst>
        </pc:picChg>
      </pc:sldChg>
      <pc:sldChg chg="modSp">
        <pc:chgData name="Katie Harrison" userId="7646f04428f4a8c3" providerId="LiveId" clId="{5850677D-427B-47F9-8B77-F83A861CE30E}" dt="2019-11-26T13:35:48.620" v="122" actId="20577"/>
        <pc:sldMkLst>
          <pc:docMk/>
          <pc:sldMk cId="1514167895" sldId="277"/>
        </pc:sldMkLst>
        <pc:spChg chg="mod">
          <ac:chgData name="Katie Harrison" userId="7646f04428f4a8c3" providerId="LiveId" clId="{5850677D-427B-47F9-8B77-F83A861CE30E}" dt="2019-11-26T13:35:48.620" v="122" actId="20577"/>
          <ac:spMkLst>
            <pc:docMk/>
            <pc:sldMk cId="1514167895" sldId="277"/>
            <ac:spMk id="2" creationId="{8BF8FF3A-CCB6-4C00-BE1D-69C19DDF1840}"/>
          </ac:spMkLst>
        </pc:spChg>
        <pc:spChg chg="mod">
          <ac:chgData name="Katie Harrison" userId="7646f04428f4a8c3" providerId="LiveId" clId="{5850677D-427B-47F9-8B77-F83A861CE30E}" dt="2019-11-26T12:26:42.156" v="75" actId="20577"/>
          <ac:spMkLst>
            <pc:docMk/>
            <pc:sldMk cId="1514167895" sldId="277"/>
            <ac:spMk id="3" creationId="{0A279344-BE91-4FEB-84A7-F20B8103DEB4}"/>
          </ac:spMkLst>
        </pc:spChg>
      </pc:sldChg>
      <pc:sldChg chg="modSp">
        <pc:chgData name="Katie Harrison" userId="7646f04428f4a8c3" providerId="LiveId" clId="{5850677D-427B-47F9-8B77-F83A861CE30E}" dt="2019-11-26T13:06:29.663" v="96"/>
        <pc:sldMkLst>
          <pc:docMk/>
          <pc:sldMk cId="2278883916" sldId="283"/>
        </pc:sldMkLst>
        <pc:spChg chg="mod">
          <ac:chgData name="Katie Harrison" userId="7646f04428f4a8c3" providerId="LiveId" clId="{5850677D-427B-47F9-8B77-F83A861CE30E}" dt="2019-11-26T13:06:29.663" v="96"/>
          <ac:spMkLst>
            <pc:docMk/>
            <pc:sldMk cId="2278883916" sldId="283"/>
            <ac:spMk id="5" creationId="{B0F095B9-7B81-4C55-8891-C08AD7047FF2}"/>
          </ac:spMkLst>
        </pc:spChg>
      </pc:sldChg>
      <pc:sldChg chg="modSp">
        <pc:chgData name="Katie Harrison" userId="7646f04428f4a8c3" providerId="LiveId" clId="{5850677D-427B-47F9-8B77-F83A861CE30E}" dt="2019-11-26T13:09:48.835" v="120" actId="20577"/>
        <pc:sldMkLst>
          <pc:docMk/>
          <pc:sldMk cId="766568778" sldId="285"/>
        </pc:sldMkLst>
        <pc:spChg chg="mod">
          <ac:chgData name="Katie Harrison" userId="7646f04428f4a8c3" providerId="LiveId" clId="{5850677D-427B-47F9-8B77-F83A861CE30E}" dt="2019-11-26T13:09:48.835" v="120" actId="20577"/>
          <ac:spMkLst>
            <pc:docMk/>
            <pc:sldMk cId="766568778" sldId="285"/>
            <ac:spMk id="2" creationId="{1773A2B5-C057-470B-9AA6-15816843A142}"/>
          </ac:spMkLst>
        </pc:spChg>
      </pc:sldChg>
      <pc:sldChg chg="addSp delSp modSp">
        <pc:chgData name="Katie Harrison" userId="7646f04428f4a8c3" providerId="LiveId" clId="{5850677D-427B-47F9-8B77-F83A861CE30E}" dt="2019-11-26T13:07:09.081" v="105" actId="14100"/>
        <pc:sldMkLst>
          <pc:docMk/>
          <pc:sldMk cId="1623317548" sldId="288"/>
        </pc:sldMkLst>
        <pc:picChg chg="del">
          <ac:chgData name="Katie Harrison" userId="7646f04428f4a8c3" providerId="LiveId" clId="{5850677D-427B-47F9-8B77-F83A861CE30E}" dt="2019-11-26T13:06:35.415" v="97" actId="478"/>
          <ac:picMkLst>
            <pc:docMk/>
            <pc:sldMk cId="1623317548" sldId="288"/>
            <ac:picMk id="2" creationId="{4A65D1A8-2E7B-44BA-BFB9-531A31EB1BCE}"/>
          </ac:picMkLst>
        </pc:picChg>
        <pc:picChg chg="add mod">
          <ac:chgData name="Katie Harrison" userId="7646f04428f4a8c3" providerId="LiveId" clId="{5850677D-427B-47F9-8B77-F83A861CE30E}" dt="2019-11-26T13:07:09.081" v="105" actId="14100"/>
          <ac:picMkLst>
            <pc:docMk/>
            <pc:sldMk cId="1623317548" sldId="288"/>
            <ac:picMk id="3" creationId="{DECA39C2-45D0-4D17-A448-E5A40D19D4B4}"/>
          </ac:picMkLst>
        </pc:picChg>
      </pc:sldChg>
      <pc:sldChg chg="addSp delSp">
        <pc:chgData name="Katie Harrison" userId="7646f04428f4a8c3" providerId="LiveId" clId="{5850677D-427B-47F9-8B77-F83A861CE30E}" dt="2019-11-26T12:11:13.706" v="1"/>
        <pc:sldMkLst>
          <pc:docMk/>
          <pc:sldMk cId="2360800188" sldId="292"/>
        </pc:sldMkLst>
        <pc:picChg chg="del">
          <ac:chgData name="Katie Harrison" userId="7646f04428f4a8c3" providerId="LiveId" clId="{5850677D-427B-47F9-8B77-F83A861CE30E}" dt="2019-11-26T12:11:11.469" v="0" actId="478"/>
          <ac:picMkLst>
            <pc:docMk/>
            <pc:sldMk cId="2360800188" sldId="292"/>
            <ac:picMk id="2" creationId="{00514B78-E1B6-44F1-9751-42250E322131}"/>
          </ac:picMkLst>
        </pc:picChg>
        <pc:picChg chg="add">
          <ac:chgData name="Katie Harrison" userId="7646f04428f4a8c3" providerId="LiveId" clId="{5850677D-427B-47F9-8B77-F83A861CE30E}" dt="2019-11-26T12:11:13.706" v="1"/>
          <ac:picMkLst>
            <pc:docMk/>
            <pc:sldMk cId="2360800188" sldId="292"/>
            <ac:picMk id="3" creationId="{FA716DC6-F553-4AF1-A188-E8F8966CFD18}"/>
          </ac:picMkLst>
        </pc:picChg>
      </pc:sldChg>
      <pc:sldChg chg="del">
        <pc:chgData name="Katie Harrison" userId="7646f04428f4a8c3" providerId="LiveId" clId="{5850677D-427B-47F9-8B77-F83A861CE30E}" dt="2019-11-26T12:45:42.580" v="77" actId="2696"/>
        <pc:sldMkLst>
          <pc:docMk/>
          <pc:sldMk cId="1772625806" sldId="296"/>
        </pc:sldMkLst>
      </pc:sldChg>
      <pc:sldChg chg="del">
        <pc:chgData name="Katie Harrison" userId="7646f04428f4a8c3" providerId="LiveId" clId="{5850677D-427B-47F9-8B77-F83A861CE30E}" dt="2019-11-26T12:46:00.264" v="79" actId="2696"/>
        <pc:sldMkLst>
          <pc:docMk/>
          <pc:sldMk cId="3439628553" sldId="297"/>
        </pc:sldMkLst>
      </pc:sldChg>
      <pc:sldChg chg="del">
        <pc:chgData name="Katie Harrison" userId="7646f04428f4a8c3" providerId="LiveId" clId="{5850677D-427B-47F9-8B77-F83A861CE30E}" dt="2019-11-26T12:46:21.853" v="81" actId="2696"/>
        <pc:sldMkLst>
          <pc:docMk/>
          <pc:sldMk cId="191760882" sldId="298"/>
        </pc:sldMkLst>
      </pc:sldChg>
      <pc:sldChg chg="add">
        <pc:chgData name="Katie Harrison" userId="7646f04428f4a8c3" providerId="LiveId" clId="{5850677D-427B-47F9-8B77-F83A861CE30E}" dt="2019-11-26T12:45:37.485" v="76"/>
        <pc:sldMkLst>
          <pc:docMk/>
          <pc:sldMk cId="2135144602" sldId="299"/>
        </pc:sldMkLst>
      </pc:sldChg>
      <pc:sldChg chg="add">
        <pc:chgData name="Katie Harrison" userId="7646f04428f4a8c3" providerId="LiveId" clId="{5850677D-427B-47F9-8B77-F83A861CE30E}" dt="2019-11-26T12:45:56.381" v="78"/>
        <pc:sldMkLst>
          <pc:docMk/>
          <pc:sldMk cId="3093338954" sldId="300"/>
        </pc:sldMkLst>
      </pc:sldChg>
      <pc:sldChg chg="add">
        <pc:chgData name="Katie Harrison" userId="7646f04428f4a8c3" providerId="LiveId" clId="{5850677D-427B-47F9-8B77-F83A861CE30E}" dt="2019-11-26T12:46:18.118" v="80"/>
        <pc:sldMkLst>
          <pc:docMk/>
          <pc:sldMk cId="2252888930" sldId="301"/>
        </pc:sldMkLst>
      </pc:sldChg>
    </pc:docChg>
  </pc:docChgLst>
  <pc:docChgLst>
    <pc:chgData name="Katie Harrison" userId="7646f04428f4a8c3" providerId="LiveId" clId="{D41445AC-E8EC-4445-8542-6B04CCAC33F9}"/>
  </pc:docChgLst>
  <pc:docChgLst>
    <pc:chgData name="Katie Harrison" userId="7646f04428f4a8c3" providerId="LiveId" clId="{7EFB3174-9A8B-4FBF-AEBD-84B9FAC15652}"/>
  </pc:docChgLst>
  <pc:docChgLst>
    <pc:chgData name="Katie Harrison" userId="7646f04428f4a8c3" providerId="LiveId" clId="{04389EE9-A7C1-436B-9D03-9E54600DD828}"/>
  </pc:docChgLst>
  <pc:docChgLst>
    <pc:chgData name="Katie Harrison" userId="7646f04428f4a8c3" providerId="LiveId" clId="{EC55A04B-0356-4BD0-ACF5-5D0BECFC672B}"/>
    <pc:docChg chg="undo custSel mod addSld delSld modSld">
      <pc:chgData name="Katie Harrison" userId="7646f04428f4a8c3" providerId="LiveId" clId="{EC55A04B-0356-4BD0-ACF5-5D0BECFC672B}" dt="2020-02-12T10:44:11.275" v="183" actId="207"/>
      <pc:docMkLst>
        <pc:docMk/>
      </pc:docMkLst>
      <pc:sldChg chg="modSp">
        <pc:chgData name="Katie Harrison" userId="7646f04428f4a8c3" providerId="LiveId" clId="{EC55A04B-0356-4BD0-ACF5-5D0BECFC672B}" dt="2020-02-12T10:28:29.533" v="71" actId="20577"/>
        <pc:sldMkLst>
          <pc:docMk/>
          <pc:sldMk cId="1514167895" sldId="277"/>
        </pc:sldMkLst>
        <pc:spChg chg="mod">
          <ac:chgData name="Katie Harrison" userId="7646f04428f4a8c3" providerId="LiveId" clId="{EC55A04B-0356-4BD0-ACF5-5D0BECFC672B}" dt="2020-02-12T10:26:17.949" v="5"/>
          <ac:spMkLst>
            <pc:docMk/>
            <pc:sldMk cId="1514167895" sldId="277"/>
            <ac:spMk id="2" creationId="{8BF8FF3A-CCB6-4C00-BE1D-69C19DDF1840}"/>
          </ac:spMkLst>
        </pc:spChg>
        <pc:spChg chg="mod">
          <ac:chgData name="Katie Harrison" userId="7646f04428f4a8c3" providerId="LiveId" clId="{EC55A04B-0356-4BD0-ACF5-5D0BECFC672B}" dt="2020-02-12T10:28:29.533" v="71" actId="20577"/>
          <ac:spMkLst>
            <pc:docMk/>
            <pc:sldMk cId="1514167895" sldId="277"/>
            <ac:spMk id="3" creationId="{0A279344-BE91-4FEB-84A7-F20B8103DEB4}"/>
          </ac:spMkLst>
        </pc:spChg>
      </pc:sldChg>
      <pc:sldChg chg="modSp">
        <pc:chgData name="Katie Harrison" userId="7646f04428f4a8c3" providerId="LiveId" clId="{EC55A04B-0356-4BD0-ACF5-5D0BECFC672B}" dt="2020-02-12T10:41:42.597" v="159"/>
        <pc:sldMkLst>
          <pc:docMk/>
          <pc:sldMk cId="2278883916" sldId="283"/>
        </pc:sldMkLst>
        <pc:spChg chg="mod">
          <ac:chgData name="Katie Harrison" userId="7646f04428f4a8c3" providerId="LiveId" clId="{EC55A04B-0356-4BD0-ACF5-5D0BECFC672B}" dt="2020-02-12T10:41:42.597" v="159"/>
          <ac:spMkLst>
            <pc:docMk/>
            <pc:sldMk cId="2278883916" sldId="283"/>
            <ac:spMk id="5" creationId="{B0F095B9-7B81-4C55-8891-C08AD7047FF2}"/>
          </ac:spMkLst>
        </pc:spChg>
      </pc:sldChg>
      <pc:sldChg chg="modSp">
        <pc:chgData name="Katie Harrison" userId="7646f04428f4a8c3" providerId="LiveId" clId="{EC55A04B-0356-4BD0-ACF5-5D0BECFC672B}" dt="2020-02-12T10:44:11.275" v="183" actId="207"/>
        <pc:sldMkLst>
          <pc:docMk/>
          <pc:sldMk cId="766568778" sldId="285"/>
        </pc:sldMkLst>
        <pc:spChg chg="mod">
          <ac:chgData name="Katie Harrison" userId="7646f04428f4a8c3" providerId="LiveId" clId="{EC55A04B-0356-4BD0-ACF5-5D0BECFC672B}" dt="2020-02-12T10:44:11.275" v="183" actId="207"/>
          <ac:spMkLst>
            <pc:docMk/>
            <pc:sldMk cId="766568778" sldId="285"/>
            <ac:spMk id="2" creationId="{1773A2B5-C057-470B-9AA6-15816843A142}"/>
          </ac:spMkLst>
        </pc:spChg>
      </pc:sldChg>
      <pc:sldChg chg="addSp delSp modSp add del">
        <pc:chgData name="Katie Harrison" userId="7646f04428f4a8c3" providerId="LiveId" clId="{EC55A04B-0356-4BD0-ACF5-5D0BECFC672B}" dt="2020-02-12T10:43:03.447" v="170" actId="14100"/>
        <pc:sldMkLst>
          <pc:docMk/>
          <pc:sldMk cId="1623317548" sldId="288"/>
        </pc:sldMkLst>
        <pc:picChg chg="add mod">
          <ac:chgData name="Katie Harrison" userId="7646f04428f4a8c3" providerId="LiveId" clId="{EC55A04B-0356-4BD0-ACF5-5D0BECFC672B}" dt="2020-02-12T10:43:03.447" v="170" actId="14100"/>
          <ac:picMkLst>
            <pc:docMk/>
            <pc:sldMk cId="1623317548" sldId="288"/>
            <ac:picMk id="2" creationId="{9F7E0FC6-F87C-4198-95B5-A8430D6BE0EF}"/>
          </ac:picMkLst>
        </pc:picChg>
        <pc:picChg chg="del">
          <ac:chgData name="Katie Harrison" userId="7646f04428f4a8c3" providerId="LiveId" clId="{EC55A04B-0356-4BD0-ACF5-5D0BECFC672B}" dt="2020-02-12T10:41:52.329" v="162" actId="478"/>
          <ac:picMkLst>
            <pc:docMk/>
            <pc:sldMk cId="1623317548" sldId="288"/>
            <ac:picMk id="3" creationId="{AA94C12F-153B-45C4-AE24-90D38417520E}"/>
          </ac:picMkLst>
        </pc:picChg>
      </pc:sldChg>
      <pc:sldChg chg="addSp delSp modSp">
        <pc:chgData name="Katie Harrison" userId="7646f04428f4a8c3" providerId="LiveId" clId="{EC55A04B-0356-4BD0-ACF5-5D0BECFC672B}" dt="2020-02-12T10:23:19.772" v="4" actId="14100"/>
        <pc:sldMkLst>
          <pc:docMk/>
          <pc:sldMk cId="2360800188" sldId="292"/>
        </pc:sldMkLst>
        <pc:picChg chg="del">
          <ac:chgData name="Katie Harrison" userId="7646f04428f4a8c3" providerId="LiveId" clId="{EC55A04B-0356-4BD0-ACF5-5D0BECFC672B}" dt="2020-02-12T10:22:27.557" v="0" actId="478"/>
          <ac:picMkLst>
            <pc:docMk/>
            <pc:sldMk cId="2360800188" sldId="292"/>
            <ac:picMk id="3" creationId="{DBDAE960-3642-49A1-ACEB-6EC6682B967F}"/>
          </ac:picMkLst>
        </pc:picChg>
        <pc:picChg chg="add mod">
          <ac:chgData name="Katie Harrison" userId="7646f04428f4a8c3" providerId="LiveId" clId="{EC55A04B-0356-4BD0-ACF5-5D0BECFC672B}" dt="2020-02-12T10:23:19.772" v="4" actId="14100"/>
          <ac:picMkLst>
            <pc:docMk/>
            <pc:sldMk cId="2360800188" sldId="292"/>
            <ac:picMk id="4" creationId="{6EDE1579-4744-403F-ABAC-9D73192F5058}"/>
          </ac:picMkLst>
        </pc:picChg>
      </pc:sldChg>
      <pc:sldChg chg="addSp delSp modSp">
        <pc:chgData name="Katie Harrison" userId="7646f04428f4a8c3" providerId="LiveId" clId="{EC55A04B-0356-4BD0-ACF5-5D0BECFC672B}" dt="2020-02-12T10:31:13.595" v="97" actId="255"/>
        <pc:sldMkLst>
          <pc:docMk/>
          <pc:sldMk cId="2135144602" sldId="299"/>
        </pc:sldMkLst>
        <pc:spChg chg="mod">
          <ac:chgData name="Katie Harrison" userId="7646f04428f4a8c3" providerId="LiveId" clId="{EC55A04B-0356-4BD0-ACF5-5D0BECFC672B}" dt="2020-02-12T10:29:16.837" v="78"/>
          <ac:spMkLst>
            <pc:docMk/>
            <pc:sldMk cId="2135144602" sldId="299"/>
            <ac:spMk id="6" creationId="{C31DF43F-B660-4B01-86E8-7BF99AEFEDD2}"/>
          </ac:spMkLst>
        </pc:spChg>
        <pc:spChg chg="del">
          <ac:chgData name="Katie Harrison" userId="7646f04428f4a8c3" providerId="LiveId" clId="{EC55A04B-0356-4BD0-ACF5-5D0BECFC672B}" dt="2020-02-12T10:28:52.300" v="77" actId="478"/>
          <ac:spMkLst>
            <pc:docMk/>
            <pc:sldMk cId="2135144602" sldId="299"/>
            <ac:spMk id="12" creationId="{62ACCD51-C402-497E-A483-0D37020E1E03}"/>
          </ac:spMkLst>
        </pc:spChg>
        <pc:spChg chg="add mod">
          <ac:chgData name="Katie Harrison" userId="7646f04428f4a8c3" providerId="LiveId" clId="{EC55A04B-0356-4BD0-ACF5-5D0BECFC672B}" dt="2020-02-12T10:31:13.595" v="97" actId="255"/>
          <ac:spMkLst>
            <pc:docMk/>
            <pc:sldMk cId="2135144602" sldId="299"/>
            <ac:spMk id="14" creationId="{EAD9076A-6F9A-450D-B1C6-7FBFB2DC6BC9}"/>
          </ac:spMkLst>
        </pc:spChg>
        <pc:spChg chg="del">
          <ac:chgData name="Katie Harrison" userId="7646f04428f4a8c3" providerId="LiveId" clId="{EC55A04B-0356-4BD0-ACF5-5D0BECFC672B}" dt="2020-02-12T10:28:49.363" v="76" actId="478"/>
          <ac:spMkLst>
            <pc:docMk/>
            <pc:sldMk cId="2135144602" sldId="299"/>
            <ac:spMk id="16" creationId="{226C05DF-2D4D-4CCF-AF38-64B7AE26F32A}"/>
          </ac:spMkLst>
        </pc:spChg>
        <pc:spChg chg="del">
          <ac:chgData name="Katie Harrison" userId="7646f04428f4a8c3" providerId="LiveId" clId="{EC55A04B-0356-4BD0-ACF5-5D0BECFC672B}" dt="2020-02-12T10:28:46.881" v="75" actId="478"/>
          <ac:spMkLst>
            <pc:docMk/>
            <pc:sldMk cId="2135144602" sldId="299"/>
            <ac:spMk id="17" creationId="{C4E45973-F4BD-48E5-9B0D-1AC5B5918221}"/>
          </ac:spMkLst>
        </pc:spChg>
        <pc:spChg chg="del">
          <ac:chgData name="Katie Harrison" userId="7646f04428f4a8c3" providerId="LiveId" clId="{EC55A04B-0356-4BD0-ACF5-5D0BECFC672B}" dt="2020-02-12T10:28:45.108" v="74" actId="478"/>
          <ac:spMkLst>
            <pc:docMk/>
            <pc:sldMk cId="2135144602" sldId="299"/>
            <ac:spMk id="18" creationId="{4299F24D-F5C5-4212-8FFD-B61A26C6B999}"/>
          </ac:spMkLst>
        </pc:spChg>
        <pc:spChg chg="del">
          <ac:chgData name="Katie Harrison" userId="7646f04428f4a8c3" providerId="LiveId" clId="{EC55A04B-0356-4BD0-ACF5-5D0BECFC672B}" dt="2020-02-12T10:28:43.030" v="73" actId="478"/>
          <ac:spMkLst>
            <pc:docMk/>
            <pc:sldMk cId="2135144602" sldId="299"/>
            <ac:spMk id="19" creationId="{9D64F1CF-A7BD-437C-BC26-55D17762C946}"/>
          </ac:spMkLst>
        </pc:spChg>
        <pc:spChg chg="del">
          <ac:chgData name="Katie Harrison" userId="7646f04428f4a8c3" providerId="LiveId" clId="{EC55A04B-0356-4BD0-ACF5-5D0BECFC672B}" dt="2020-02-12T10:28:41.214" v="72" actId="478"/>
          <ac:spMkLst>
            <pc:docMk/>
            <pc:sldMk cId="2135144602" sldId="299"/>
            <ac:spMk id="20" creationId="{DD2DF16C-2C31-4EC9-9DE2-63E85677414E}"/>
          </ac:spMkLst>
        </pc:spChg>
        <pc:picChg chg="add mod">
          <ac:chgData name="Katie Harrison" userId="7646f04428f4a8c3" providerId="LiveId" clId="{EC55A04B-0356-4BD0-ACF5-5D0BECFC672B}" dt="2020-02-12T10:31:02.333" v="95" actId="1076"/>
          <ac:picMkLst>
            <pc:docMk/>
            <pc:sldMk cId="2135144602" sldId="299"/>
            <ac:picMk id="3" creationId="{D87B8A8E-80A6-4AEC-840B-B563A686A097}"/>
          </ac:picMkLst>
        </pc:picChg>
      </pc:sldChg>
      <pc:sldChg chg="del">
        <pc:chgData name="Katie Harrison" userId="7646f04428f4a8c3" providerId="LiveId" clId="{EC55A04B-0356-4BD0-ACF5-5D0BECFC672B}" dt="2020-02-12T10:29:32.157" v="79" actId="2696"/>
        <pc:sldMkLst>
          <pc:docMk/>
          <pc:sldMk cId="131210608" sldId="300"/>
        </pc:sldMkLst>
      </pc:sldChg>
      <pc:sldChg chg="del">
        <pc:chgData name="Katie Harrison" userId="7646f04428f4a8c3" providerId="LiveId" clId="{EC55A04B-0356-4BD0-ACF5-5D0BECFC672B}" dt="2020-02-12T10:29:35.134" v="80" actId="2696"/>
        <pc:sldMkLst>
          <pc:docMk/>
          <pc:sldMk cId="583867204" sldId="301"/>
        </pc:sldMkLst>
      </pc:sldChg>
      <pc:sldChg chg="addSp delSp modSp">
        <pc:chgData name="Katie Harrison" userId="7646f04428f4a8c3" providerId="LiveId" clId="{EC55A04B-0356-4BD0-ACF5-5D0BECFC672B}" dt="2020-02-12T10:40:34.086" v="154" actId="14100"/>
        <pc:sldMkLst>
          <pc:docMk/>
          <pc:sldMk cId="1859524980" sldId="302"/>
        </pc:sldMkLst>
        <pc:picChg chg="del">
          <ac:chgData name="Katie Harrison" userId="7646f04428f4a8c3" providerId="LiveId" clId="{EC55A04B-0356-4BD0-ACF5-5D0BECFC672B}" dt="2020-02-12T10:40:05.074" v="151" actId="478"/>
          <ac:picMkLst>
            <pc:docMk/>
            <pc:sldMk cId="1859524980" sldId="302"/>
            <ac:picMk id="2" creationId="{1E8E996D-9CA7-423B-BBEF-0270BF2A33AD}"/>
          </ac:picMkLst>
        </pc:picChg>
        <pc:picChg chg="add mod">
          <ac:chgData name="Katie Harrison" userId="7646f04428f4a8c3" providerId="LiveId" clId="{EC55A04B-0356-4BD0-ACF5-5D0BECFC672B}" dt="2020-02-12T10:40:34.086" v="154" actId="14100"/>
          <ac:picMkLst>
            <pc:docMk/>
            <pc:sldMk cId="1859524980" sldId="302"/>
            <ac:picMk id="3" creationId="{E63A131E-D3EF-4BD1-B330-27C51992E206}"/>
          </ac:picMkLst>
        </pc:picChg>
      </pc:sldChg>
      <pc:sldChg chg="addSp delSp modSp">
        <pc:chgData name="Katie Harrison" userId="7646f04428f4a8c3" providerId="LiveId" clId="{EC55A04B-0356-4BD0-ACF5-5D0BECFC672B}" dt="2020-02-12T10:41:21.154" v="158" actId="14100"/>
        <pc:sldMkLst>
          <pc:docMk/>
          <pc:sldMk cId="1216300541" sldId="303"/>
        </pc:sldMkLst>
        <pc:picChg chg="del">
          <ac:chgData name="Katie Harrison" userId="7646f04428f4a8c3" providerId="LiveId" clId="{EC55A04B-0356-4BD0-ACF5-5D0BECFC672B}" dt="2020-02-12T10:40:36.169" v="155" actId="478"/>
          <ac:picMkLst>
            <pc:docMk/>
            <pc:sldMk cId="1216300541" sldId="303"/>
            <ac:picMk id="2" creationId="{C9DB15E7-D39B-4AC3-A126-8E637378F383}"/>
          </ac:picMkLst>
        </pc:picChg>
        <pc:picChg chg="add mod">
          <ac:chgData name="Katie Harrison" userId="7646f04428f4a8c3" providerId="LiveId" clId="{EC55A04B-0356-4BD0-ACF5-5D0BECFC672B}" dt="2020-02-12T10:41:21.154" v="158" actId="14100"/>
          <ac:picMkLst>
            <pc:docMk/>
            <pc:sldMk cId="1216300541" sldId="303"/>
            <ac:picMk id="3" creationId="{7E8F1B73-E85E-47C4-8D74-31B0448EF5B3}"/>
          </ac:picMkLst>
        </pc:picChg>
      </pc:sldChg>
      <pc:sldChg chg="addSp modSp add">
        <pc:chgData name="Katie Harrison" userId="7646f04428f4a8c3" providerId="LiveId" clId="{EC55A04B-0356-4BD0-ACF5-5D0BECFC672B}" dt="2020-02-12T10:33:10.812" v="115" actId="14100"/>
        <pc:sldMkLst>
          <pc:docMk/>
          <pc:sldMk cId="3692484647" sldId="304"/>
        </pc:sldMkLst>
        <pc:spChg chg="add mod">
          <ac:chgData name="Katie Harrison" userId="7646f04428f4a8c3" providerId="LiveId" clId="{EC55A04B-0356-4BD0-ACF5-5D0BECFC672B}" dt="2020-02-12T10:32:09.689" v="106" actId="255"/>
          <ac:spMkLst>
            <pc:docMk/>
            <pc:sldMk cId="3692484647" sldId="304"/>
            <ac:spMk id="8" creationId="{F842DF24-100A-4A86-B1D5-108D3C00F71B}"/>
          </ac:spMkLst>
        </pc:spChg>
        <pc:spChg chg="add mod">
          <ac:chgData name="Katie Harrison" userId="7646f04428f4a8c3" providerId="LiveId" clId="{EC55A04B-0356-4BD0-ACF5-5D0BECFC672B}" dt="2020-02-12T10:33:10.812" v="115" actId="14100"/>
          <ac:spMkLst>
            <pc:docMk/>
            <pc:sldMk cId="3692484647" sldId="304"/>
            <ac:spMk id="9" creationId="{6837162D-6E2A-436A-91E0-B2C3332AEAF0}"/>
          </ac:spMkLst>
        </pc:spChg>
        <pc:picChg chg="add mod">
          <ac:chgData name="Katie Harrison" userId="7646f04428f4a8c3" providerId="LiveId" clId="{EC55A04B-0356-4BD0-ACF5-5D0BECFC672B}" dt="2020-02-12T10:33:05.644" v="114" actId="14100"/>
          <ac:picMkLst>
            <pc:docMk/>
            <pc:sldMk cId="3692484647" sldId="304"/>
            <ac:picMk id="7" creationId="{E5C479CE-F331-44A1-B6CE-1C5F802286A9}"/>
          </ac:picMkLst>
        </pc:picChg>
      </pc:sldChg>
      <pc:sldChg chg="addSp modSp add">
        <pc:chgData name="Katie Harrison" userId="7646f04428f4a8c3" providerId="LiveId" clId="{EC55A04B-0356-4BD0-ACF5-5D0BECFC672B}" dt="2020-02-12T10:34:18.919" v="125" actId="1076"/>
        <pc:sldMkLst>
          <pc:docMk/>
          <pc:sldMk cId="2719822377" sldId="305"/>
        </pc:sldMkLst>
        <pc:spChg chg="add mod">
          <ac:chgData name="Katie Harrison" userId="7646f04428f4a8c3" providerId="LiveId" clId="{EC55A04B-0356-4BD0-ACF5-5D0BECFC672B}" dt="2020-02-12T10:33:54.275" v="121" actId="255"/>
          <ac:spMkLst>
            <pc:docMk/>
            <pc:sldMk cId="2719822377" sldId="305"/>
            <ac:spMk id="7" creationId="{12CBF740-626F-483D-AE66-F043C5C9CB24}"/>
          </ac:spMkLst>
        </pc:spChg>
        <pc:picChg chg="add mod">
          <ac:chgData name="Katie Harrison" userId="7646f04428f4a8c3" providerId="LiveId" clId="{EC55A04B-0356-4BD0-ACF5-5D0BECFC672B}" dt="2020-02-12T10:34:18.919" v="125" actId="1076"/>
          <ac:picMkLst>
            <pc:docMk/>
            <pc:sldMk cId="2719822377" sldId="305"/>
            <ac:picMk id="8" creationId="{5FA76C9E-DD36-4189-B998-19C673C93697}"/>
          </ac:picMkLst>
        </pc:picChg>
      </pc:sldChg>
      <pc:sldChg chg="addSp modSp add">
        <pc:chgData name="Katie Harrison" userId="7646f04428f4a8c3" providerId="LiveId" clId="{EC55A04B-0356-4BD0-ACF5-5D0BECFC672B}" dt="2020-02-12T10:39:02.601" v="150" actId="14100"/>
        <pc:sldMkLst>
          <pc:docMk/>
          <pc:sldMk cId="2339423952" sldId="306"/>
        </pc:sldMkLst>
        <pc:spChg chg="add mod">
          <ac:chgData name="Katie Harrison" userId="7646f04428f4a8c3" providerId="LiveId" clId="{EC55A04B-0356-4BD0-ACF5-5D0BECFC672B}" dt="2020-02-12T10:39:02.601" v="150" actId="14100"/>
          <ac:spMkLst>
            <pc:docMk/>
            <pc:sldMk cId="2339423952" sldId="306"/>
            <ac:spMk id="7" creationId="{3EB4308C-79DE-45EE-BEE2-242419803860}"/>
          </ac:spMkLst>
        </pc:spChg>
        <pc:spChg chg="add mod">
          <ac:chgData name="Katie Harrison" userId="7646f04428f4a8c3" providerId="LiveId" clId="{EC55A04B-0356-4BD0-ACF5-5D0BECFC672B}" dt="2020-02-12T10:38:32.423" v="148" actId="14100"/>
          <ac:spMkLst>
            <pc:docMk/>
            <pc:sldMk cId="2339423952" sldId="306"/>
            <ac:spMk id="9" creationId="{69E4FB3B-C492-447E-A022-29FDC89501BC}"/>
          </ac:spMkLst>
        </pc:spChg>
        <pc:picChg chg="add mod">
          <ac:chgData name="Katie Harrison" userId="7646f04428f4a8c3" providerId="LiveId" clId="{EC55A04B-0356-4BD0-ACF5-5D0BECFC672B}" dt="2020-02-12T10:36:30.995" v="135" actId="14100"/>
          <ac:picMkLst>
            <pc:docMk/>
            <pc:sldMk cId="2339423952" sldId="306"/>
            <ac:picMk id="8" creationId="{79679CC6-E76E-45A5-AB44-8DA84474EC8D}"/>
          </ac:picMkLst>
        </pc:picChg>
      </pc:sldChg>
    </pc:docChg>
  </pc:docChgLst>
  <pc:docChgLst>
    <pc:chgData name="Katie Harrison" userId="7646f04428f4a8c3" providerId="LiveId" clId="{0EDD3B31-6AC3-4A92-970C-A417433FA2F7}"/>
    <pc:docChg chg="custSel modSld">
      <pc:chgData name="Katie Harrison" userId="7646f04428f4a8c3" providerId="LiveId" clId="{0EDD3B31-6AC3-4A92-970C-A417433FA2F7}" dt="2019-10-01T11:20:22.968" v="101" actId="790"/>
      <pc:docMkLst>
        <pc:docMk/>
      </pc:docMkLst>
      <pc:sldChg chg="addSp delSp modSp">
        <pc:chgData name="Katie Harrison" userId="7646f04428f4a8c3" providerId="LiveId" clId="{0EDD3B31-6AC3-4A92-970C-A417433FA2F7}" dt="2019-10-01T10:59:11.886" v="5" actId="14100"/>
        <pc:sldMkLst>
          <pc:docMk/>
          <pc:sldMk cId="659468674" sldId="256"/>
        </pc:sldMkLst>
        <pc:picChg chg="del">
          <ac:chgData name="Katie Harrison" userId="7646f04428f4a8c3" providerId="LiveId" clId="{0EDD3B31-6AC3-4A92-970C-A417433FA2F7}" dt="2019-10-01T10:58:55.756" v="0" actId="478"/>
          <ac:picMkLst>
            <pc:docMk/>
            <pc:sldMk cId="659468674" sldId="256"/>
            <ac:picMk id="3" creationId="{5DB69919-B77F-4183-ABA9-C1CFC3FB6EBE}"/>
          </ac:picMkLst>
        </pc:picChg>
        <pc:picChg chg="add mod">
          <ac:chgData name="Katie Harrison" userId="7646f04428f4a8c3" providerId="LiveId" clId="{0EDD3B31-6AC3-4A92-970C-A417433FA2F7}" dt="2019-10-01T10:59:11.886" v="5" actId="14100"/>
          <ac:picMkLst>
            <pc:docMk/>
            <pc:sldMk cId="659468674" sldId="256"/>
            <ac:picMk id="4" creationId="{ED5A28A6-F5F4-445B-AC38-0AE76769C32B}"/>
          </ac:picMkLst>
        </pc:picChg>
      </pc:sldChg>
      <pc:sldChg chg="addSp delSp modSp">
        <pc:chgData name="Katie Harrison" userId="7646f04428f4a8c3" providerId="LiveId" clId="{0EDD3B31-6AC3-4A92-970C-A417433FA2F7}" dt="2019-10-01T11:08:54.002" v="81" actId="14100"/>
        <pc:sldMkLst>
          <pc:docMk/>
          <pc:sldMk cId="3476934783" sldId="263"/>
        </pc:sldMkLst>
        <pc:picChg chg="add mod">
          <ac:chgData name="Katie Harrison" userId="7646f04428f4a8c3" providerId="LiveId" clId="{0EDD3B31-6AC3-4A92-970C-A417433FA2F7}" dt="2019-10-01T11:08:54.002" v="81" actId="14100"/>
          <ac:picMkLst>
            <pc:docMk/>
            <pc:sldMk cId="3476934783" sldId="263"/>
            <ac:picMk id="2" creationId="{4F5EE614-3D30-40D1-8CBC-6517D6B31069}"/>
          </ac:picMkLst>
        </pc:picChg>
        <pc:picChg chg="del">
          <ac:chgData name="Katie Harrison" userId="7646f04428f4a8c3" providerId="LiveId" clId="{0EDD3B31-6AC3-4A92-970C-A417433FA2F7}" dt="2019-10-01T11:08:17.163" v="78" actId="478"/>
          <ac:picMkLst>
            <pc:docMk/>
            <pc:sldMk cId="3476934783" sldId="263"/>
            <ac:picMk id="3" creationId="{CE588A27-EC58-44D9-ABBC-17BDB7A35B0D}"/>
          </ac:picMkLst>
        </pc:picChg>
      </pc:sldChg>
      <pc:sldChg chg="addSp delSp modSp">
        <pc:chgData name="Katie Harrison" userId="7646f04428f4a8c3" providerId="LiveId" clId="{0EDD3B31-6AC3-4A92-970C-A417433FA2F7}" dt="2019-10-01T11:15:55.882" v="85" actId="14100"/>
        <pc:sldMkLst>
          <pc:docMk/>
          <pc:sldMk cId="2876985536" sldId="264"/>
        </pc:sldMkLst>
        <pc:picChg chg="del">
          <ac:chgData name="Katie Harrison" userId="7646f04428f4a8c3" providerId="LiveId" clId="{0EDD3B31-6AC3-4A92-970C-A417433FA2F7}" dt="2019-10-01T11:15:27.935" v="82" actId="478"/>
          <ac:picMkLst>
            <pc:docMk/>
            <pc:sldMk cId="2876985536" sldId="264"/>
            <ac:picMk id="2" creationId="{CC4E822A-1158-4C76-955E-3FC718AF125C}"/>
          </ac:picMkLst>
        </pc:picChg>
        <pc:picChg chg="add mod">
          <ac:chgData name="Katie Harrison" userId="7646f04428f4a8c3" providerId="LiveId" clId="{0EDD3B31-6AC3-4A92-970C-A417433FA2F7}" dt="2019-10-01T11:15:55.882" v="85" actId="14100"/>
          <ac:picMkLst>
            <pc:docMk/>
            <pc:sldMk cId="2876985536" sldId="264"/>
            <ac:picMk id="3" creationId="{0C32D3CA-CB2D-474F-8BD7-37E7BE805036}"/>
          </ac:picMkLst>
        </pc:picChg>
      </pc:sldChg>
      <pc:sldChg chg="addSp delSp modSp">
        <pc:chgData name="Katie Harrison" userId="7646f04428f4a8c3" providerId="LiveId" clId="{0EDD3B31-6AC3-4A92-970C-A417433FA2F7}" dt="2019-10-01T11:03:59.300" v="76" actId="14100"/>
        <pc:sldMkLst>
          <pc:docMk/>
          <pc:sldMk cId="2725769990" sldId="276"/>
        </pc:sldMkLst>
        <pc:picChg chg="del">
          <ac:chgData name="Katie Harrison" userId="7646f04428f4a8c3" providerId="LiveId" clId="{0EDD3B31-6AC3-4A92-970C-A417433FA2F7}" dt="2019-10-01T11:03:14.193" v="73" actId="478"/>
          <ac:picMkLst>
            <pc:docMk/>
            <pc:sldMk cId="2725769990" sldId="276"/>
            <ac:picMk id="2" creationId="{98D13B47-E1A1-48F8-9809-4182525D37F1}"/>
          </ac:picMkLst>
        </pc:picChg>
        <pc:picChg chg="add mod">
          <ac:chgData name="Katie Harrison" userId="7646f04428f4a8c3" providerId="LiveId" clId="{0EDD3B31-6AC3-4A92-970C-A417433FA2F7}" dt="2019-10-01T11:03:59.300" v="76" actId="14100"/>
          <ac:picMkLst>
            <pc:docMk/>
            <pc:sldMk cId="2725769990" sldId="276"/>
            <ac:picMk id="3" creationId="{F8052172-BB5B-428E-B4F3-7EC49D17A5C6}"/>
          </ac:picMkLst>
        </pc:picChg>
      </pc:sldChg>
      <pc:sldChg chg="modSp">
        <pc:chgData name="Katie Harrison" userId="7646f04428f4a8c3" providerId="LiveId" clId="{0EDD3B31-6AC3-4A92-970C-A417433FA2F7}" dt="2019-10-01T11:20:22.968" v="101" actId="790"/>
        <pc:sldMkLst>
          <pc:docMk/>
          <pc:sldMk cId="737016717" sldId="281"/>
        </pc:sldMkLst>
        <pc:spChg chg="mod">
          <ac:chgData name="Katie Harrison" userId="7646f04428f4a8c3" providerId="LiveId" clId="{0EDD3B31-6AC3-4A92-970C-A417433FA2F7}" dt="2019-10-01T11:20:22.968" v="101" actId="790"/>
          <ac:spMkLst>
            <pc:docMk/>
            <pc:sldMk cId="737016717" sldId="281"/>
            <ac:spMk id="2" creationId="{8BF8FF3A-CCB6-4C00-BE1D-69C19DDF1840}"/>
          </ac:spMkLst>
        </pc:spChg>
        <pc:spChg chg="mod">
          <ac:chgData name="Katie Harrison" userId="7646f04428f4a8c3" providerId="LiveId" clId="{0EDD3B31-6AC3-4A92-970C-A417433FA2F7}" dt="2019-10-01T11:03:10.410" v="72" actId="20577"/>
          <ac:spMkLst>
            <pc:docMk/>
            <pc:sldMk cId="737016717" sldId="281"/>
            <ac:spMk id="3" creationId="{0A279344-BE91-4FEB-84A7-F20B8103DEB4}"/>
          </ac:spMkLst>
        </pc:spChg>
      </pc:sldChg>
      <pc:sldChg chg="modSp">
        <pc:chgData name="Katie Harrison" userId="7646f04428f4a8c3" providerId="LiveId" clId="{0EDD3B31-6AC3-4A92-970C-A417433FA2F7}" dt="2019-10-01T11:08:04.018" v="77"/>
        <pc:sldMkLst>
          <pc:docMk/>
          <pc:sldMk cId="2278883916" sldId="283"/>
        </pc:sldMkLst>
        <pc:spChg chg="mod">
          <ac:chgData name="Katie Harrison" userId="7646f04428f4a8c3" providerId="LiveId" clId="{0EDD3B31-6AC3-4A92-970C-A417433FA2F7}" dt="2019-10-01T11:08:04.018" v="77"/>
          <ac:spMkLst>
            <pc:docMk/>
            <pc:sldMk cId="2278883916" sldId="283"/>
            <ac:spMk id="4" creationId="{2CBEBA27-10EA-4585-8B3F-C2B40A9B643D}"/>
          </ac:spMkLst>
        </pc:spChg>
      </pc:sldChg>
      <pc:sldChg chg="modSp">
        <pc:chgData name="Katie Harrison" userId="7646f04428f4a8c3" providerId="LiveId" clId="{0EDD3B31-6AC3-4A92-970C-A417433FA2F7}" dt="2019-10-01T11:19:49.172" v="98" actId="207"/>
        <pc:sldMkLst>
          <pc:docMk/>
          <pc:sldMk cId="766568778" sldId="285"/>
        </pc:sldMkLst>
        <pc:spChg chg="mod">
          <ac:chgData name="Katie Harrison" userId="7646f04428f4a8c3" providerId="LiveId" clId="{0EDD3B31-6AC3-4A92-970C-A417433FA2F7}" dt="2019-10-01T11:19:49.172" v="98" actId="207"/>
          <ac:spMkLst>
            <pc:docMk/>
            <pc:sldMk cId="766568778" sldId="285"/>
            <ac:spMk id="2" creationId="{1773A2B5-C057-470B-9AA6-15816843A142}"/>
          </ac:spMkLst>
        </pc:spChg>
      </pc:sldChg>
    </pc:docChg>
  </pc:docChgLst>
  <pc:docChgLst>
    <pc:chgData name="Katie Harrison" userId="7646f04428f4a8c3" providerId="LiveId" clId="{7E15C646-178C-458A-A65D-900E2A278D49}"/>
  </pc:docChgLst>
  <pc:docChgLst>
    <pc:chgData name="Katie Harrison" userId="7646f04428f4a8c3" providerId="LiveId" clId="{5D56EED5-6BE2-4D85-883B-3A99F0EFCDBD}"/>
    <pc:docChg chg="custSel modSld">
      <pc:chgData name="Katie Harrison" userId="7646f04428f4a8c3" providerId="LiveId" clId="{5D56EED5-6BE2-4D85-883B-3A99F0EFCDBD}" dt="2019-06-04T14:08:08.458" v="105" actId="255"/>
      <pc:docMkLst>
        <pc:docMk/>
      </pc:docMkLst>
      <pc:sldChg chg="addSp delSp modSp">
        <pc:chgData name="Katie Harrison" userId="7646f04428f4a8c3" providerId="LiveId" clId="{5D56EED5-6BE2-4D85-883B-3A99F0EFCDBD}" dt="2019-06-04T13:59:59.054" v="5" actId="14100"/>
        <pc:sldMkLst>
          <pc:docMk/>
          <pc:sldMk cId="659468674" sldId="256"/>
        </pc:sldMkLst>
        <pc:picChg chg="del">
          <ac:chgData name="Katie Harrison" userId="7646f04428f4a8c3" providerId="LiveId" clId="{5D56EED5-6BE2-4D85-883B-3A99F0EFCDBD}" dt="2019-06-04T13:59:43.274" v="0" actId="478"/>
          <ac:picMkLst>
            <pc:docMk/>
            <pc:sldMk cId="659468674" sldId="256"/>
            <ac:picMk id="3" creationId="{D7C12D7D-CEC6-430C-B848-20DF229488B0}"/>
          </ac:picMkLst>
        </pc:picChg>
        <pc:picChg chg="add mod">
          <ac:chgData name="Katie Harrison" userId="7646f04428f4a8c3" providerId="LiveId" clId="{5D56EED5-6BE2-4D85-883B-3A99F0EFCDBD}" dt="2019-06-04T13:59:59.054" v="5" actId="14100"/>
          <ac:picMkLst>
            <pc:docMk/>
            <pc:sldMk cId="659468674" sldId="256"/>
            <ac:picMk id="4" creationId="{A86C2266-0DCD-42F9-837A-37F93856C88C}"/>
          </ac:picMkLst>
        </pc:picChg>
      </pc:sldChg>
      <pc:sldChg chg="addSp delSp modSp">
        <pc:chgData name="Katie Harrison" userId="7646f04428f4a8c3" providerId="LiveId" clId="{5D56EED5-6BE2-4D85-883B-3A99F0EFCDBD}" dt="2019-06-04T14:05:21.585" v="85" actId="14100"/>
        <pc:sldMkLst>
          <pc:docMk/>
          <pc:sldMk cId="3476934783" sldId="263"/>
        </pc:sldMkLst>
        <pc:picChg chg="add mod">
          <ac:chgData name="Katie Harrison" userId="7646f04428f4a8c3" providerId="LiveId" clId="{5D56EED5-6BE2-4D85-883B-3A99F0EFCDBD}" dt="2019-06-04T14:05:21.585" v="85" actId="14100"/>
          <ac:picMkLst>
            <pc:docMk/>
            <pc:sldMk cId="3476934783" sldId="263"/>
            <ac:picMk id="2" creationId="{9ACE93D9-48EF-4256-80CB-907202276A61}"/>
          </ac:picMkLst>
        </pc:picChg>
        <pc:picChg chg="del">
          <ac:chgData name="Katie Harrison" userId="7646f04428f4a8c3" providerId="LiveId" clId="{5D56EED5-6BE2-4D85-883B-3A99F0EFCDBD}" dt="2019-06-04T14:03:05.500" v="82" actId="478"/>
          <ac:picMkLst>
            <pc:docMk/>
            <pc:sldMk cId="3476934783" sldId="263"/>
            <ac:picMk id="3" creationId="{040C841A-7F0B-4E84-826A-71F843C404CE}"/>
          </ac:picMkLst>
        </pc:picChg>
      </pc:sldChg>
      <pc:sldChg chg="addSp delSp modSp">
        <pc:chgData name="Katie Harrison" userId="7646f04428f4a8c3" providerId="LiveId" clId="{5D56EED5-6BE2-4D85-883B-3A99F0EFCDBD}" dt="2019-06-04T14:06:27.644" v="89" actId="14100"/>
        <pc:sldMkLst>
          <pc:docMk/>
          <pc:sldMk cId="2876985536" sldId="264"/>
        </pc:sldMkLst>
        <pc:picChg chg="add mod">
          <ac:chgData name="Katie Harrison" userId="7646f04428f4a8c3" providerId="LiveId" clId="{5D56EED5-6BE2-4D85-883B-3A99F0EFCDBD}" dt="2019-06-04T14:06:27.644" v="89" actId="14100"/>
          <ac:picMkLst>
            <pc:docMk/>
            <pc:sldMk cId="2876985536" sldId="264"/>
            <ac:picMk id="2" creationId="{6334ADF1-81B4-4928-944E-12B61F5248D0}"/>
          </ac:picMkLst>
        </pc:picChg>
        <pc:picChg chg="del">
          <ac:chgData name="Katie Harrison" userId="7646f04428f4a8c3" providerId="LiveId" clId="{5D56EED5-6BE2-4D85-883B-3A99F0EFCDBD}" dt="2019-06-04T14:05:57.817" v="86" actId="478"/>
          <ac:picMkLst>
            <pc:docMk/>
            <pc:sldMk cId="2876985536" sldId="264"/>
            <ac:picMk id="3" creationId="{71EB6421-D161-491A-B743-194C028EA71C}"/>
          </ac:picMkLst>
        </pc:picChg>
      </pc:sldChg>
      <pc:sldChg chg="addSp delSp modSp">
        <pc:chgData name="Katie Harrison" userId="7646f04428f4a8c3" providerId="LiveId" clId="{5D56EED5-6BE2-4D85-883B-3A99F0EFCDBD}" dt="2019-06-04T14:01:00.233" v="75" actId="14100"/>
        <pc:sldMkLst>
          <pc:docMk/>
          <pc:sldMk cId="2725769990" sldId="276"/>
        </pc:sldMkLst>
        <pc:picChg chg="del">
          <ac:chgData name="Katie Harrison" userId="7646f04428f4a8c3" providerId="LiveId" clId="{5D56EED5-6BE2-4D85-883B-3A99F0EFCDBD}" dt="2019-06-04T14:00:25.046" v="72" actId="478"/>
          <ac:picMkLst>
            <pc:docMk/>
            <pc:sldMk cId="2725769990" sldId="276"/>
            <ac:picMk id="2" creationId="{1E9408B7-306D-4DE7-A53C-421EB56D1BB9}"/>
          </ac:picMkLst>
        </pc:picChg>
        <pc:picChg chg="add mod">
          <ac:chgData name="Katie Harrison" userId="7646f04428f4a8c3" providerId="LiveId" clId="{5D56EED5-6BE2-4D85-883B-3A99F0EFCDBD}" dt="2019-06-04T14:01:00.233" v="75" actId="14100"/>
          <ac:picMkLst>
            <pc:docMk/>
            <pc:sldMk cId="2725769990" sldId="276"/>
            <ac:picMk id="3" creationId="{AE67874C-4C8F-49D6-9BF8-5648EF912032}"/>
          </ac:picMkLst>
        </pc:picChg>
      </pc:sldChg>
      <pc:sldChg chg="addSp delSp modSp">
        <pc:chgData name="Katie Harrison" userId="7646f04428f4a8c3" providerId="LiveId" clId="{5D56EED5-6BE2-4D85-883B-3A99F0EFCDBD}" dt="2019-06-04T14:02:11.297" v="79" actId="14100"/>
        <pc:sldMkLst>
          <pc:docMk/>
          <pc:sldMk cId="1840617628" sldId="279"/>
        </pc:sldMkLst>
        <pc:picChg chg="del">
          <ac:chgData name="Katie Harrison" userId="7646f04428f4a8c3" providerId="LiveId" clId="{5D56EED5-6BE2-4D85-883B-3A99F0EFCDBD}" dt="2019-06-04T14:01:59.591" v="76" actId="478"/>
          <ac:picMkLst>
            <pc:docMk/>
            <pc:sldMk cId="1840617628" sldId="279"/>
            <ac:picMk id="2" creationId="{8343744C-E3E1-4A39-B4C0-82764BCBF63C}"/>
          </ac:picMkLst>
        </pc:picChg>
        <pc:picChg chg="add mod">
          <ac:chgData name="Katie Harrison" userId="7646f04428f4a8c3" providerId="LiveId" clId="{5D56EED5-6BE2-4D85-883B-3A99F0EFCDBD}" dt="2019-06-04T14:02:11.297" v="79" actId="14100"/>
          <ac:picMkLst>
            <pc:docMk/>
            <pc:sldMk cId="1840617628" sldId="279"/>
            <ac:picMk id="3" creationId="{6EBA3F5D-A8A3-4C03-AC9C-3B096AF15B58}"/>
          </ac:picMkLst>
        </pc:picChg>
      </pc:sldChg>
      <pc:sldChg chg="modSp">
        <pc:chgData name="Katie Harrison" userId="7646f04428f4a8c3" providerId="LiveId" clId="{5D56EED5-6BE2-4D85-883B-3A99F0EFCDBD}" dt="2019-06-04T14:00:21.388" v="71" actId="20577"/>
        <pc:sldMkLst>
          <pc:docMk/>
          <pc:sldMk cId="737016717" sldId="281"/>
        </pc:sldMkLst>
        <pc:spChg chg="mod">
          <ac:chgData name="Katie Harrison" userId="7646f04428f4a8c3" providerId="LiveId" clId="{5D56EED5-6BE2-4D85-883B-3A99F0EFCDBD}" dt="2019-06-04T14:00:06.024" v="6"/>
          <ac:spMkLst>
            <pc:docMk/>
            <pc:sldMk cId="737016717" sldId="281"/>
            <ac:spMk id="2" creationId="{8BF8FF3A-CCB6-4C00-BE1D-69C19DDF1840}"/>
          </ac:spMkLst>
        </pc:spChg>
        <pc:spChg chg="mod">
          <ac:chgData name="Katie Harrison" userId="7646f04428f4a8c3" providerId="LiveId" clId="{5D56EED5-6BE2-4D85-883B-3A99F0EFCDBD}" dt="2019-06-04T14:00:21.388" v="71" actId="20577"/>
          <ac:spMkLst>
            <pc:docMk/>
            <pc:sldMk cId="737016717" sldId="281"/>
            <ac:spMk id="3" creationId="{0A279344-BE91-4FEB-84A7-F20B8103DEB4}"/>
          </ac:spMkLst>
        </pc:spChg>
      </pc:sldChg>
      <pc:sldChg chg="modSp">
        <pc:chgData name="Katie Harrison" userId="7646f04428f4a8c3" providerId="LiveId" clId="{5D56EED5-6BE2-4D85-883B-3A99F0EFCDBD}" dt="2019-06-04T14:02:37.607" v="81" actId="255"/>
        <pc:sldMkLst>
          <pc:docMk/>
          <pc:sldMk cId="2278883916" sldId="283"/>
        </pc:sldMkLst>
        <pc:spChg chg="mod">
          <ac:chgData name="Katie Harrison" userId="7646f04428f4a8c3" providerId="LiveId" clId="{5D56EED5-6BE2-4D85-883B-3A99F0EFCDBD}" dt="2019-06-04T14:02:37.607" v="81" actId="255"/>
          <ac:spMkLst>
            <pc:docMk/>
            <pc:sldMk cId="2278883916" sldId="283"/>
            <ac:spMk id="4" creationId="{2CBEBA27-10EA-4585-8B3F-C2B40A9B643D}"/>
          </ac:spMkLst>
        </pc:spChg>
      </pc:sldChg>
      <pc:sldChg chg="modSp">
        <pc:chgData name="Katie Harrison" userId="7646f04428f4a8c3" providerId="LiveId" clId="{5D56EED5-6BE2-4D85-883B-3A99F0EFCDBD}" dt="2019-06-04T14:08:08.458" v="105" actId="255"/>
        <pc:sldMkLst>
          <pc:docMk/>
          <pc:sldMk cId="766568778" sldId="285"/>
        </pc:sldMkLst>
        <pc:spChg chg="mod">
          <ac:chgData name="Katie Harrison" userId="7646f04428f4a8c3" providerId="LiveId" clId="{5D56EED5-6BE2-4D85-883B-3A99F0EFCDBD}" dt="2019-06-04T14:08:08.458" v="105" actId="255"/>
          <ac:spMkLst>
            <pc:docMk/>
            <pc:sldMk cId="766568778" sldId="285"/>
            <ac:spMk id="2" creationId="{1773A2B5-C057-470B-9AA6-15816843A142}"/>
          </ac:spMkLst>
        </pc:spChg>
      </pc:sldChg>
    </pc:docChg>
  </pc:docChgLst>
  <pc:docChgLst>
    <pc:chgData name="Katie Harrison" userId="7646f04428f4a8c3" providerId="LiveId" clId="{27773F6C-AAC1-460C-9875-47ACBECB509D}"/>
    <pc:docChg chg="custSel addSld delSld modSld">
      <pc:chgData name="Katie Harrison" userId="7646f04428f4a8c3" providerId="LiveId" clId="{27773F6C-AAC1-460C-9875-47ACBECB509D}" dt="2020-01-29T11:34:42.821" v="287" actId="255"/>
      <pc:docMkLst>
        <pc:docMk/>
      </pc:docMkLst>
      <pc:sldChg chg="delSp del">
        <pc:chgData name="Katie Harrison" userId="7646f04428f4a8c3" providerId="LiveId" clId="{27773F6C-AAC1-460C-9875-47ACBECB509D}" dt="2020-01-29T11:29:00.100" v="238" actId="2696"/>
        <pc:sldMkLst>
          <pc:docMk/>
          <pc:sldMk cId="3476934783" sldId="263"/>
        </pc:sldMkLst>
        <pc:picChg chg="del">
          <ac:chgData name="Katie Harrison" userId="7646f04428f4a8c3" providerId="LiveId" clId="{27773F6C-AAC1-460C-9875-47ACBECB509D}" dt="2020-01-29T11:26:07.393" v="232" actId="478"/>
          <ac:picMkLst>
            <pc:docMk/>
            <pc:sldMk cId="3476934783" sldId="263"/>
            <ac:picMk id="2" creationId="{4853DD18-1FE2-425B-BB3C-CAFE57EE7312}"/>
          </ac:picMkLst>
        </pc:picChg>
      </pc:sldChg>
      <pc:sldChg chg="del">
        <pc:chgData name="Katie Harrison" userId="7646f04428f4a8c3" providerId="LiveId" clId="{27773F6C-AAC1-460C-9875-47ACBECB509D}" dt="2020-01-29T11:29:07.913" v="240" actId="47"/>
        <pc:sldMkLst>
          <pc:docMk/>
          <pc:sldMk cId="2876985536" sldId="264"/>
        </pc:sldMkLst>
      </pc:sldChg>
      <pc:sldChg chg="modSp">
        <pc:chgData name="Katie Harrison" userId="7646f04428f4a8c3" providerId="LiveId" clId="{27773F6C-AAC1-460C-9875-47ACBECB509D}" dt="2020-01-29T11:34:42.821" v="287" actId="255"/>
        <pc:sldMkLst>
          <pc:docMk/>
          <pc:sldMk cId="1514167895" sldId="277"/>
        </pc:sldMkLst>
        <pc:spChg chg="mod">
          <ac:chgData name="Katie Harrison" userId="7646f04428f4a8c3" providerId="LiveId" clId="{27773F6C-AAC1-460C-9875-47ACBECB509D}" dt="2020-01-29T11:04:08.887" v="6"/>
          <ac:spMkLst>
            <pc:docMk/>
            <pc:sldMk cId="1514167895" sldId="277"/>
            <ac:spMk id="2" creationId="{8BF8FF3A-CCB6-4C00-BE1D-69C19DDF1840}"/>
          </ac:spMkLst>
        </pc:spChg>
        <pc:spChg chg="mod">
          <ac:chgData name="Katie Harrison" userId="7646f04428f4a8c3" providerId="LiveId" clId="{27773F6C-AAC1-460C-9875-47ACBECB509D}" dt="2020-01-29T11:34:42.821" v="287" actId="255"/>
          <ac:spMkLst>
            <pc:docMk/>
            <pc:sldMk cId="1514167895" sldId="277"/>
            <ac:spMk id="3" creationId="{0A279344-BE91-4FEB-84A7-F20B8103DEB4}"/>
          </ac:spMkLst>
        </pc:spChg>
      </pc:sldChg>
      <pc:sldChg chg="modSp">
        <pc:chgData name="Katie Harrison" userId="7646f04428f4a8c3" providerId="LiveId" clId="{27773F6C-AAC1-460C-9875-47ACBECB509D}" dt="2020-01-29T11:32:01.693" v="251"/>
        <pc:sldMkLst>
          <pc:docMk/>
          <pc:sldMk cId="2278883916" sldId="283"/>
        </pc:sldMkLst>
        <pc:spChg chg="mod">
          <ac:chgData name="Katie Harrison" userId="7646f04428f4a8c3" providerId="LiveId" clId="{27773F6C-AAC1-460C-9875-47ACBECB509D}" dt="2020-01-29T11:32:01.693" v="251"/>
          <ac:spMkLst>
            <pc:docMk/>
            <pc:sldMk cId="2278883916" sldId="283"/>
            <ac:spMk id="5" creationId="{B0F095B9-7B81-4C55-8891-C08AD7047FF2}"/>
          </ac:spMkLst>
        </pc:spChg>
      </pc:sldChg>
      <pc:sldChg chg="modSp">
        <pc:chgData name="Katie Harrison" userId="7646f04428f4a8c3" providerId="LiveId" clId="{27773F6C-AAC1-460C-9875-47ACBECB509D}" dt="2020-01-29T11:33:41.239" v="273" actId="255"/>
        <pc:sldMkLst>
          <pc:docMk/>
          <pc:sldMk cId="766568778" sldId="285"/>
        </pc:sldMkLst>
        <pc:spChg chg="mod">
          <ac:chgData name="Katie Harrison" userId="7646f04428f4a8c3" providerId="LiveId" clId="{27773F6C-AAC1-460C-9875-47ACBECB509D}" dt="2020-01-29T11:33:41.239" v="273" actId="255"/>
          <ac:spMkLst>
            <pc:docMk/>
            <pc:sldMk cId="766568778" sldId="285"/>
            <ac:spMk id="2" creationId="{1773A2B5-C057-470B-9AA6-15816843A142}"/>
          </ac:spMkLst>
        </pc:spChg>
      </pc:sldChg>
      <pc:sldChg chg="addSp delSp modSp">
        <pc:chgData name="Katie Harrison" userId="7646f04428f4a8c3" providerId="LiveId" clId="{27773F6C-AAC1-460C-9875-47ACBECB509D}" dt="2020-01-29T11:32:31.615" v="255" actId="14100"/>
        <pc:sldMkLst>
          <pc:docMk/>
          <pc:sldMk cId="1623317548" sldId="288"/>
        </pc:sldMkLst>
        <pc:picChg chg="del">
          <ac:chgData name="Katie Harrison" userId="7646f04428f4a8c3" providerId="LiveId" clId="{27773F6C-AAC1-460C-9875-47ACBECB509D}" dt="2020-01-29T11:32:05.991" v="252" actId="478"/>
          <ac:picMkLst>
            <pc:docMk/>
            <pc:sldMk cId="1623317548" sldId="288"/>
            <ac:picMk id="2" creationId="{109A7BA4-96A5-4E6A-806C-6E79983D0746}"/>
          </ac:picMkLst>
        </pc:picChg>
        <pc:picChg chg="add mod">
          <ac:chgData name="Katie Harrison" userId="7646f04428f4a8c3" providerId="LiveId" clId="{27773F6C-AAC1-460C-9875-47ACBECB509D}" dt="2020-01-29T11:32:31.615" v="255" actId="14100"/>
          <ac:picMkLst>
            <pc:docMk/>
            <pc:sldMk cId="1623317548" sldId="288"/>
            <ac:picMk id="3" creationId="{AA94C12F-153B-45C4-AE24-90D38417520E}"/>
          </ac:picMkLst>
        </pc:picChg>
      </pc:sldChg>
      <pc:sldChg chg="addSp delSp modSp">
        <pc:chgData name="Katie Harrison" userId="7646f04428f4a8c3" providerId="LiveId" clId="{27773F6C-AAC1-460C-9875-47ACBECB509D}" dt="2020-01-29T10:03:12.340" v="5" actId="14100"/>
        <pc:sldMkLst>
          <pc:docMk/>
          <pc:sldMk cId="2360800188" sldId="292"/>
        </pc:sldMkLst>
        <pc:picChg chg="add mod">
          <ac:chgData name="Katie Harrison" userId="7646f04428f4a8c3" providerId="LiveId" clId="{27773F6C-AAC1-460C-9875-47ACBECB509D}" dt="2020-01-29T10:03:12.340" v="5" actId="14100"/>
          <ac:picMkLst>
            <pc:docMk/>
            <pc:sldMk cId="2360800188" sldId="292"/>
            <ac:picMk id="3" creationId="{DBDAE960-3642-49A1-ACEB-6EC6682B967F}"/>
          </ac:picMkLst>
        </pc:picChg>
        <pc:picChg chg="del">
          <ac:chgData name="Katie Harrison" userId="7646f04428f4a8c3" providerId="LiveId" clId="{27773F6C-AAC1-460C-9875-47ACBECB509D}" dt="2020-01-29T10:02:43.469" v="0" actId="478"/>
          <ac:picMkLst>
            <pc:docMk/>
            <pc:sldMk cId="2360800188" sldId="292"/>
            <ac:picMk id="4" creationId="{07F9417E-6D11-4FF8-8B2B-211076B8D06F}"/>
          </ac:picMkLst>
        </pc:picChg>
      </pc:sldChg>
      <pc:sldChg chg="addSp delSp modSp">
        <pc:chgData name="Katie Harrison" userId="7646f04428f4a8c3" providerId="LiveId" clId="{27773F6C-AAC1-460C-9875-47ACBECB509D}" dt="2020-01-29T11:17:31.560" v="186" actId="14100"/>
        <pc:sldMkLst>
          <pc:docMk/>
          <pc:sldMk cId="2135144602" sldId="299"/>
        </pc:sldMkLst>
        <pc:spChg chg="mod">
          <ac:chgData name="Katie Harrison" userId="7646f04428f4a8c3" providerId="LiveId" clId="{27773F6C-AAC1-460C-9875-47ACBECB509D}" dt="2020-01-29T11:09:48.892" v="132"/>
          <ac:spMkLst>
            <pc:docMk/>
            <pc:sldMk cId="2135144602" sldId="299"/>
            <ac:spMk id="6" creationId="{C31DF43F-B660-4B01-86E8-7BF99AEFEDD2}"/>
          </ac:spMkLst>
        </pc:spChg>
        <pc:spChg chg="add del mod">
          <ac:chgData name="Katie Harrison" userId="7646f04428f4a8c3" providerId="LiveId" clId="{27773F6C-AAC1-460C-9875-47ACBECB509D}" dt="2020-01-29T11:12:10.304" v="154" actId="478"/>
          <ac:spMkLst>
            <pc:docMk/>
            <pc:sldMk cId="2135144602" sldId="299"/>
            <ac:spMk id="11" creationId="{C007C41B-F7CD-462D-B9A5-DF8BF85CFC3E}"/>
          </ac:spMkLst>
        </pc:spChg>
        <pc:spChg chg="add mod">
          <ac:chgData name="Katie Harrison" userId="7646f04428f4a8c3" providerId="LiveId" clId="{27773F6C-AAC1-460C-9875-47ACBECB509D}" dt="2020-01-29T11:12:30.101" v="157" actId="255"/>
          <ac:spMkLst>
            <pc:docMk/>
            <pc:sldMk cId="2135144602" sldId="299"/>
            <ac:spMk id="12" creationId="{62ACCD51-C402-497E-A483-0D37020E1E03}"/>
          </ac:spMkLst>
        </pc:spChg>
        <pc:spChg chg="del">
          <ac:chgData name="Katie Harrison" userId="7646f04428f4a8c3" providerId="LiveId" clId="{27773F6C-AAC1-460C-9875-47ACBECB509D}" dt="2020-01-29T11:09:26.756" v="131" actId="478"/>
          <ac:spMkLst>
            <pc:docMk/>
            <pc:sldMk cId="2135144602" sldId="299"/>
            <ac:spMk id="13" creationId="{569ADB02-80AD-4D05-8AD2-F8CF71D69B48}"/>
          </ac:spMkLst>
        </pc:spChg>
        <pc:spChg chg="del">
          <ac:chgData name="Katie Harrison" userId="7646f04428f4a8c3" providerId="LiveId" clId="{27773F6C-AAC1-460C-9875-47ACBECB509D}" dt="2020-01-29T11:09:20.678" v="129" actId="478"/>
          <ac:spMkLst>
            <pc:docMk/>
            <pc:sldMk cId="2135144602" sldId="299"/>
            <ac:spMk id="14" creationId="{A4A28422-4B1E-4D33-8573-976BD6363C91}"/>
          </ac:spMkLst>
        </pc:spChg>
        <pc:spChg chg="del">
          <ac:chgData name="Katie Harrison" userId="7646f04428f4a8c3" providerId="LiveId" clId="{27773F6C-AAC1-460C-9875-47ACBECB509D}" dt="2020-01-29T11:09:23.522" v="130" actId="478"/>
          <ac:spMkLst>
            <pc:docMk/>
            <pc:sldMk cId="2135144602" sldId="299"/>
            <ac:spMk id="15" creationId="{20D821AC-CE6E-44C3-82C3-687E49DCA4A1}"/>
          </ac:spMkLst>
        </pc:spChg>
        <pc:spChg chg="add mod">
          <ac:chgData name="Katie Harrison" userId="7646f04428f4a8c3" providerId="LiveId" clId="{27773F6C-AAC1-460C-9875-47ACBECB509D}" dt="2020-01-29T11:17:31.560" v="186" actId="14100"/>
          <ac:spMkLst>
            <pc:docMk/>
            <pc:sldMk cId="2135144602" sldId="299"/>
            <ac:spMk id="16" creationId="{226C05DF-2D4D-4CCF-AF38-64B7AE26F32A}"/>
          </ac:spMkLst>
        </pc:spChg>
        <pc:spChg chg="add mod">
          <ac:chgData name="Katie Harrison" userId="7646f04428f4a8c3" providerId="LiveId" clId="{27773F6C-AAC1-460C-9875-47ACBECB509D}" dt="2020-01-29T11:15:40.379" v="182" actId="1076"/>
          <ac:spMkLst>
            <pc:docMk/>
            <pc:sldMk cId="2135144602" sldId="299"/>
            <ac:spMk id="17" creationId="{C4E45973-F4BD-48E5-9B0D-1AC5B5918221}"/>
          </ac:spMkLst>
        </pc:spChg>
        <pc:spChg chg="add mod">
          <ac:chgData name="Katie Harrison" userId="7646f04428f4a8c3" providerId="LiveId" clId="{27773F6C-AAC1-460C-9875-47ACBECB509D}" dt="2020-01-29T11:17:22.217" v="184" actId="14100"/>
          <ac:spMkLst>
            <pc:docMk/>
            <pc:sldMk cId="2135144602" sldId="299"/>
            <ac:spMk id="18" creationId="{4299F24D-F5C5-4212-8FFD-B61A26C6B999}"/>
          </ac:spMkLst>
        </pc:spChg>
        <pc:spChg chg="add mod">
          <ac:chgData name="Katie Harrison" userId="7646f04428f4a8c3" providerId="LiveId" clId="{27773F6C-AAC1-460C-9875-47ACBECB509D}" dt="2020-01-29T11:15:26.599" v="180" actId="1076"/>
          <ac:spMkLst>
            <pc:docMk/>
            <pc:sldMk cId="2135144602" sldId="299"/>
            <ac:spMk id="19" creationId="{9D64F1CF-A7BD-437C-BC26-55D17762C946}"/>
          </ac:spMkLst>
        </pc:spChg>
        <pc:spChg chg="add mod">
          <ac:chgData name="Katie Harrison" userId="7646f04428f4a8c3" providerId="LiveId" clId="{27773F6C-AAC1-460C-9875-47ACBECB509D}" dt="2020-01-29T11:15:22.864" v="179" actId="14100"/>
          <ac:spMkLst>
            <pc:docMk/>
            <pc:sldMk cId="2135144602" sldId="299"/>
            <ac:spMk id="20" creationId="{DD2DF16C-2C31-4EC9-9DE2-63E85677414E}"/>
          </ac:spMkLst>
        </pc:spChg>
        <pc:picChg chg="del">
          <ac:chgData name="Katie Harrison" userId="7646f04428f4a8c3" providerId="LiveId" clId="{27773F6C-AAC1-460C-9875-47ACBECB509D}" dt="2020-01-29T11:09:17.381" v="128" actId="478"/>
          <ac:picMkLst>
            <pc:docMk/>
            <pc:sldMk cId="2135144602" sldId="299"/>
            <ac:picMk id="3" creationId="{B421433F-4154-4B5D-A039-6460D449E22D}"/>
          </ac:picMkLst>
        </pc:picChg>
      </pc:sldChg>
      <pc:sldChg chg="addSp delSp modSp">
        <pc:chgData name="Katie Harrison" userId="7646f04428f4a8c3" providerId="LiveId" clId="{27773F6C-AAC1-460C-9875-47ACBECB509D}" dt="2020-01-29T11:28:42.336" v="237" actId="14100"/>
        <pc:sldMkLst>
          <pc:docMk/>
          <pc:sldMk cId="131210608" sldId="300"/>
        </pc:sldMkLst>
        <pc:spChg chg="mod">
          <ac:chgData name="Katie Harrison" userId="7646f04428f4a8c3" providerId="LiveId" clId="{27773F6C-AAC1-460C-9875-47ACBECB509D}" dt="2020-01-29T11:18:26.057" v="190"/>
          <ac:spMkLst>
            <pc:docMk/>
            <pc:sldMk cId="131210608" sldId="300"/>
            <ac:spMk id="6" creationId="{C31DF43F-B660-4B01-86E8-7BF99AEFEDD2}"/>
          </ac:spMkLst>
        </pc:spChg>
        <pc:spChg chg="del">
          <ac:chgData name="Katie Harrison" userId="7646f04428f4a8c3" providerId="LiveId" clId="{27773F6C-AAC1-460C-9875-47ACBECB509D}" dt="2020-01-29T11:18:06.213" v="187" actId="478"/>
          <ac:spMkLst>
            <pc:docMk/>
            <pc:sldMk cId="131210608" sldId="300"/>
            <ac:spMk id="7" creationId="{37DACBBD-CDE6-4CC9-A449-85A6D0AF133C}"/>
          </ac:spMkLst>
        </pc:spChg>
        <pc:spChg chg="del">
          <ac:chgData name="Katie Harrison" userId="7646f04428f4a8c3" providerId="LiveId" clId="{27773F6C-AAC1-460C-9875-47ACBECB509D}" dt="2020-01-29T11:18:08.714" v="188" actId="478"/>
          <ac:spMkLst>
            <pc:docMk/>
            <pc:sldMk cId="131210608" sldId="300"/>
            <ac:spMk id="8" creationId="{66A60C2E-FF73-4524-B223-12F12F68D238}"/>
          </ac:spMkLst>
        </pc:spChg>
        <pc:spChg chg="del">
          <ac:chgData name="Katie Harrison" userId="7646f04428f4a8c3" providerId="LiveId" clId="{27773F6C-AAC1-460C-9875-47ACBECB509D}" dt="2020-01-29T11:18:11.307" v="189" actId="478"/>
          <ac:spMkLst>
            <pc:docMk/>
            <pc:sldMk cId="131210608" sldId="300"/>
            <ac:spMk id="9" creationId="{9A04D83A-A494-45A1-BE5B-0544E2E0CF1F}"/>
          </ac:spMkLst>
        </pc:spChg>
        <pc:spChg chg="add mod">
          <ac:chgData name="Katie Harrison" userId="7646f04428f4a8c3" providerId="LiveId" clId="{27773F6C-AAC1-460C-9875-47ACBECB509D}" dt="2020-01-29T11:28:42.336" v="237" actId="14100"/>
          <ac:spMkLst>
            <pc:docMk/>
            <pc:sldMk cId="131210608" sldId="300"/>
            <ac:spMk id="11" creationId="{B334E15C-1F61-4632-A144-EF9C366A3478}"/>
          </ac:spMkLst>
        </pc:spChg>
        <pc:spChg chg="add mod">
          <ac:chgData name="Katie Harrison" userId="7646f04428f4a8c3" providerId="LiveId" clId="{27773F6C-AAC1-460C-9875-47ACBECB509D}" dt="2020-01-29T11:27:42.967" v="233" actId="1076"/>
          <ac:spMkLst>
            <pc:docMk/>
            <pc:sldMk cId="131210608" sldId="300"/>
            <ac:spMk id="12" creationId="{868724EC-462B-4E1A-9660-AE3465040683}"/>
          </ac:spMkLst>
        </pc:spChg>
        <pc:spChg chg="add mod">
          <ac:chgData name="Katie Harrison" userId="7646f04428f4a8c3" providerId="LiveId" clId="{27773F6C-AAC1-460C-9875-47ACBECB509D}" dt="2020-01-29T11:23:46.825" v="221" actId="14100"/>
          <ac:spMkLst>
            <pc:docMk/>
            <pc:sldMk cId="131210608" sldId="300"/>
            <ac:spMk id="13" creationId="{286BC95D-EA7F-45DE-B5A2-31580878F58E}"/>
          </ac:spMkLst>
        </pc:spChg>
        <pc:picChg chg="add mod">
          <ac:chgData name="Katie Harrison" userId="7646f04428f4a8c3" providerId="LiveId" clId="{27773F6C-AAC1-460C-9875-47ACBECB509D}" dt="2020-01-29T11:21:42.745" v="197" actId="14100"/>
          <ac:picMkLst>
            <pc:docMk/>
            <pc:sldMk cId="131210608" sldId="300"/>
            <ac:picMk id="10" creationId="{C463DFCA-33BC-4DE6-8B29-EBA39FE957CA}"/>
          </ac:picMkLst>
        </pc:picChg>
      </pc:sldChg>
      <pc:sldChg chg="addSp modSp add">
        <pc:chgData name="Katie Harrison" userId="7646f04428f4a8c3" providerId="LiveId" clId="{27773F6C-AAC1-460C-9875-47ACBECB509D}" dt="2020-01-29T11:28:11.545" v="236" actId="255"/>
        <pc:sldMkLst>
          <pc:docMk/>
          <pc:sldMk cId="583867204" sldId="301"/>
        </pc:sldMkLst>
        <pc:spChg chg="add mod">
          <ac:chgData name="Katie Harrison" userId="7646f04428f4a8c3" providerId="LiveId" clId="{27773F6C-AAC1-460C-9875-47ACBECB509D}" dt="2020-01-29T11:28:11.545" v="236" actId="255"/>
          <ac:spMkLst>
            <pc:docMk/>
            <pc:sldMk cId="583867204" sldId="301"/>
            <ac:spMk id="7" creationId="{28BC8E49-00C9-4CD0-A28E-D827B8297E76}"/>
          </ac:spMkLst>
        </pc:spChg>
      </pc:sldChg>
      <pc:sldChg chg="del">
        <pc:chgData name="Katie Harrison" userId="7646f04428f4a8c3" providerId="LiveId" clId="{27773F6C-AAC1-460C-9875-47ACBECB509D}" dt="2020-01-29T11:18:31.003" v="191" actId="2696"/>
        <pc:sldMkLst>
          <pc:docMk/>
          <pc:sldMk cId="3430100374" sldId="301"/>
        </pc:sldMkLst>
      </pc:sldChg>
      <pc:sldChg chg="addSp modSp add">
        <pc:chgData name="Katie Harrison" userId="7646f04428f4a8c3" providerId="LiveId" clId="{27773F6C-AAC1-460C-9875-47ACBECB509D}" dt="2020-01-29T11:29:40.803" v="244" actId="14100"/>
        <pc:sldMkLst>
          <pc:docMk/>
          <pc:sldMk cId="1859524980" sldId="302"/>
        </pc:sldMkLst>
        <pc:picChg chg="add mod">
          <ac:chgData name="Katie Harrison" userId="7646f04428f4a8c3" providerId="LiveId" clId="{27773F6C-AAC1-460C-9875-47ACBECB509D}" dt="2020-01-29T11:29:40.803" v="244" actId="14100"/>
          <ac:picMkLst>
            <pc:docMk/>
            <pc:sldMk cId="1859524980" sldId="302"/>
            <ac:picMk id="2" creationId="{1E8E996D-9CA7-423B-BBEF-0270BF2A33AD}"/>
          </ac:picMkLst>
        </pc:picChg>
      </pc:sldChg>
      <pc:sldChg chg="addSp modSp add">
        <pc:chgData name="Katie Harrison" userId="7646f04428f4a8c3" providerId="LiveId" clId="{27773F6C-AAC1-460C-9875-47ACBECB509D}" dt="2020-01-29T11:30:18.453" v="247" actId="14100"/>
        <pc:sldMkLst>
          <pc:docMk/>
          <pc:sldMk cId="1216300541" sldId="303"/>
        </pc:sldMkLst>
        <pc:picChg chg="add mod">
          <ac:chgData name="Katie Harrison" userId="7646f04428f4a8c3" providerId="LiveId" clId="{27773F6C-AAC1-460C-9875-47ACBECB509D}" dt="2020-01-29T11:30:18.453" v="247" actId="14100"/>
          <ac:picMkLst>
            <pc:docMk/>
            <pc:sldMk cId="1216300541" sldId="303"/>
            <ac:picMk id="2" creationId="{C9DB15E7-D39B-4AC3-A126-8E637378F383}"/>
          </ac:picMkLst>
        </pc:picChg>
      </pc:sldChg>
    </pc:docChg>
  </pc:docChgLst>
  <pc:docChgLst>
    <pc:chgData name="Katie Harrison" userId="7646f04428f4a8c3" providerId="LiveId" clId="{2C0AFC69-EFC6-4731-AD8D-83EFE5D48B03}"/>
  </pc:docChgLst>
  <pc:docChgLst>
    <pc:chgData name="Picture News" userId="7646f04428f4a8c3" providerId="LiveId" clId="{D1F08C24-B4A1-4BF8-A593-903A1C3DC936}"/>
    <pc:docChg chg="custSel addSld delSld modSld">
      <pc:chgData name="Picture News" userId="7646f04428f4a8c3" providerId="LiveId" clId="{D1F08C24-B4A1-4BF8-A593-903A1C3DC936}" dt="2019-06-11T12:52:33.926" v="113" actId="790"/>
      <pc:docMkLst>
        <pc:docMk/>
      </pc:docMkLst>
      <pc:sldChg chg="addSp delSp modSp">
        <pc:chgData name="Picture News" userId="7646f04428f4a8c3" providerId="LiveId" clId="{D1F08C24-B4A1-4BF8-A593-903A1C3DC936}" dt="2019-06-11T12:42:49.274" v="12" actId="14100"/>
        <pc:sldMkLst>
          <pc:docMk/>
          <pc:sldMk cId="659468674" sldId="256"/>
        </pc:sldMkLst>
        <pc:picChg chg="add mod">
          <ac:chgData name="Picture News" userId="7646f04428f4a8c3" providerId="LiveId" clId="{D1F08C24-B4A1-4BF8-A593-903A1C3DC936}" dt="2019-06-11T12:42:49.274" v="12" actId="14100"/>
          <ac:picMkLst>
            <pc:docMk/>
            <pc:sldMk cId="659468674" sldId="256"/>
            <ac:picMk id="3" creationId="{6C6D5035-1603-44DD-9506-C3AD50829F54}"/>
          </ac:picMkLst>
        </pc:picChg>
        <pc:picChg chg="del">
          <ac:chgData name="Picture News" userId="7646f04428f4a8c3" providerId="LiveId" clId="{D1F08C24-B4A1-4BF8-A593-903A1C3DC936}" dt="2019-06-11T12:42:06.855" v="7" actId="478"/>
          <ac:picMkLst>
            <pc:docMk/>
            <pc:sldMk cId="659468674" sldId="256"/>
            <ac:picMk id="4" creationId="{A86C2266-0DCD-42F9-837A-37F93856C88C}"/>
          </ac:picMkLst>
        </pc:picChg>
      </pc:sldChg>
      <pc:sldChg chg="addSp delSp modSp">
        <pc:chgData name="Picture News" userId="7646f04428f4a8c3" providerId="LiveId" clId="{D1F08C24-B4A1-4BF8-A593-903A1C3DC936}" dt="2019-06-11T12:47:13.683" v="81" actId="14100"/>
        <pc:sldMkLst>
          <pc:docMk/>
          <pc:sldMk cId="3476934783" sldId="263"/>
        </pc:sldMkLst>
        <pc:picChg chg="del">
          <ac:chgData name="Picture News" userId="7646f04428f4a8c3" providerId="LiveId" clId="{D1F08C24-B4A1-4BF8-A593-903A1C3DC936}" dt="2019-06-11T12:46:49.920" v="78" actId="478"/>
          <ac:picMkLst>
            <pc:docMk/>
            <pc:sldMk cId="3476934783" sldId="263"/>
            <ac:picMk id="2" creationId="{9ACE93D9-48EF-4256-80CB-907202276A61}"/>
          </ac:picMkLst>
        </pc:picChg>
        <pc:picChg chg="add mod">
          <ac:chgData name="Picture News" userId="7646f04428f4a8c3" providerId="LiveId" clId="{D1F08C24-B4A1-4BF8-A593-903A1C3DC936}" dt="2019-06-11T12:47:13.683" v="81" actId="14100"/>
          <ac:picMkLst>
            <pc:docMk/>
            <pc:sldMk cId="3476934783" sldId="263"/>
            <ac:picMk id="3" creationId="{4DFD9865-D9BF-4BC0-B54B-31206C41B067}"/>
          </ac:picMkLst>
        </pc:picChg>
      </pc:sldChg>
      <pc:sldChg chg="addSp delSp modSp">
        <pc:chgData name="Picture News" userId="7646f04428f4a8c3" providerId="LiveId" clId="{D1F08C24-B4A1-4BF8-A593-903A1C3DC936}" dt="2019-06-11T12:48:29.700" v="85" actId="14100"/>
        <pc:sldMkLst>
          <pc:docMk/>
          <pc:sldMk cId="2876985536" sldId="264"/>
        </pc:sldMkLst>
        <pc:picChg chg="del">
          <ac:chgData name="Picture News" userId="7646f04428f4a8c3" providerId="LiveId" clId="{D1F08C24-B4A1-4BF8-A593-903A1C3DC936}" dt="2019-06-11T12:47:16.934" v="82" actId="478"/>
          <ac:picMkLst>
            <pc:docMk/>
            <pc:sldMk cId="2876985536" sldId="264"/>
            <ac:picMk id="2" creationId="{6334ADF1-81B4-4928-944E-12B61F5248D0}"/>
          </ac:picMkLst>
        </pc:picChg>
        <pc:picChg chg="add mod">
          <ac:chgData name="Picture News" userId="7646f04428f4a8c3" providerId="LiveId" clId="{D1F08C24-B4A1-4BF8-A593-903A1C3DC936}" dt="2019-06-11T12:48:29.700" v="85" actId="14100"/>
          <ac:picMkLst>
            <pc:docMk/>
            <pc:sldMk cId="2876985536" sldId="264"/>
            <ac:picMk id="3" creationId="{0FED9884-B3AC-4B1E-AFD3-B1EFC145AFA0}"/>
          </ac:picMkLst>
        </pc:picChg>
      </pc:sldChg>
      <pc:sldChg chg="addSp delSp modSp">
        <pc:chgData name="Picture News" userId="7646f04428f4a8c3" providerId="LiveId" clId="{D1F08C24-B4A1-4BF8-A593-903A1C3DC936}" dt="2019-06-11T12:46:46.763" v="77" actId="14100"/>
        <pc:sldMkLst>
          <pc:docMk/>
          <pc:sldMk cId="2725769990" sldId="276"/>
        </pc:sldMkLst>
        <pc:picChg chg="add mod">
          <ac:chgData name="Picture News" userId="7646f04428f4a8c3" providerId="LiveId" clId="{D1F08C24-B4A1-4BF8-A593-903A1C3DC936}" dt="2019-06-11T12:46:46.763" v="77" actId="14100"/>
          <ac:picMkLst>
            <pc:docMk/>
            <pc:sldMk cId="2725769990" sldId="276"/>
            <ac:picMk id="2" creationId="{DD5DDA79-E543-4252-81B6-416B27FEFC70}"/>
          </ac:picMkLst>
        </pc:picChg>
        <pc:picChg chg="del">
          <ac:chgData name="Picture News" userId="7646f04428f4a8c3" providerId="LiveId" clId="{D1F08C24-B4A1-4BF8-A593-903A1C3DC936}" dt="2019-06-11T12:46:37.823" v="74" actId="478"/>
          <ac:picMkLst>
            <pc:docMk/>
            <pc:sldMk cId="2725769990" sldId="276"/>
            <ac:picMk id="3" creationId="{AE67874C-4C8F-49D6-9BF8-5648EF912032}"/>
          </ac:picMkLst>
        </pc:picChg>
      </pc:sldChg>
      <pc:sldChg chg="addSp delSp modSp">
        <pc:chgData name="Picture News" userId="7646f04428f4a8c3" providerId="LiveId" clId="{D1F08C24-B4A1-4BF8-A593-903A1C3DC936}" dt="2019-06-11T12:48:55.199" v="89" actId="14100"/>
        <pc:sldMkLst>
          <pc:docMk/>
          <pc:sldMk cId="1840617628" sldId="279"/>
        </pc:sldMkLst>
        <pc:picChg chg="add mod">
          <ac:chgData name="Picture News" userId="7646f04428f4a8c3" providerId="LiveId" clId="{D1F08C24-B4A1-4BF8-A593-903A1C3DC936}" dt="2019-06-11T12:48:55.199" v="89" actId="14100"/>
          <ac:picMkLst>
            <pc:docMk/>
            <pc:sldMk cId="1840617628" sldId="279"/>
            <ac:picMk id="2" creationId="{A6E5A8CF-7B30-4C71-9CF4-15C8368EA400}"/>
          </ac:picMkLst>
        </pc:picChg>
        <pc:picChg chg="del">
          <ac:chgData name="Picture News" userId="7646f04428f4a8c3" providerId="LiveId" clId="{D1F08C24-B4A1-4BF8-A593-903A1C3DC936}" dt="2019-06-11T12:48:32.654" v="86" actId="478"/>
          <ac:picMkLst>
            <pc:docMk/>
            <pc:sldMk cId="1840617628" sldId="279"/>
            <ac:picMk id="3" creationId="{6EBA3F5D-A8A3-4C03-AC9C-3B096AF15B58}"/>
          </ac:picMkLst>
        </pc:picChg>
      </pc:sldChg>
      <pc:sldChg chg="modSp">
        <pc:chgData name="Picture News" userId="7646f04428f4a8c3" providerId="LiveId" clId="{D1F08C24-B4A1-4BF8-A593-903A1C3DC936}" dt="2019-06-11T12:52:33.926" v="113" actId="790"/>
        <pc:sldMkLst>
          <pc:docMk/>
          <pc:sldMk cId="737016717" sldId="281"/>
        </pc:sldMkLst>
        <pc:spChg chg="mod">
          <ac:chgData name="Picture News" userId="7646f04428f4a8c3" providerId="LiveId" clId="{D1F08C24-B4A1-4BF8-A593-903A1C3DC936}" dt="2019-06-11T12:52:33.926" v="113" actId="790"/>
          <ac:spMkLst>
            <pc:docMk/>
            <pc:sldMk cId="737016717" sldId="281"/>
            <ac:spMk id="2" creationId="{8BF8FF3A-CCB6-4C00-BE1D-69C19DDF1840}"/>
          </ac:spMkLst>
        </pc:spChg>
        <pc:spChg chg="mod">
          <ac:chgData name="Picture News" userId="7646f04428f4a8c3" providerId="LiveId" clId="{D1F08C24-B4A1-4BF8-A593-903A1C3DC936}" dt="2019-06-11T12:44:46.753" v="73" actId="20577"/>
          <ac:spMkLst>
            <pc:docMk/>
            <pc:sldMk cId="737016717" sldId="281"/>
            <ac:spMk id="3" creationId="{0A279344-BE91-4FEB-84A7-F20B8103DEB4}"/>
          </ac:spMkLst>
        </pc:spChg>
      </pc:sldChg>
      <pc:sldChg chg="modSp">
        <pc:chgData name="Picture News" userId="7646f04428f4a8c3" providerId="LiveId" clId="{D1F08C24-B4A1-4BF8-A593-903A1C3DC936}" dt="2019-06-11T12:49:12.856" v="90"/>
        <pc:sldMkLst>
          <pc:docMk/>
          <pc:sldMk cId="2278883916" sldId="283"/>
        </pc:sldMkLst>
        <pc:spChg chg="mod">
          <ac:chgData name="Picture News" userId="7646f04428f4a8c3" providerId="LiveId" clId="{D1F08C24-B4A1-4BF8-A593-903A1C3DC936}" dt="2019-06-11T12:49:12.856" v="90"/>
          <ac:spMkLst>
            <pc:docMk/>
            <pc:sldMk cId="2278883916" sldId="283"/>
            <ac:spMk id="4" creationId="{2CBEBA27-10EA-4585-8B3F-C2B40A9B643D}"/>
          </ac:spMkLst>
        </pc:spChg>
      </pc:sldChg>
      <pc:sldChg chg="modSp">
        <pc:chgData name="Picture News" userId="7646f04428f4a8c3" providerId="LiveId" clId="{D1F08C24-B4A1-4BF8-A593-903A1C3DC936}" dt="2019-06-11T12:52:09.419" v="110" actId="207"/>
        <pc:sldMkLst>
          <pc:docMk/>
          <pc:sldMk cId="766568778" sldId="285"/>
        </pc:sldMkLst>
        <pc:spChg chg="mod">
          <ac:chgData name="Picture News" userId="7646f04428f4a8c3" providerId="LiveId" clId="{D1F08C24-B4A1-4BF8-A593-903A1C3DC936}" dt="2019-06-11T12:52:09.419" v="110" actId="207"/>
          <ac:spMkLst>
            <pc:docMk/>
            <pc:sldMk cId="766568778" sldId="285"/>
            <ac:spMk id="2" creationId="{1773A2B5-C057-470B-9AA6-15816843A142}"/>
          </ac:spMkLst>
        </pc:spChg>
      </pc:sldChg>
      <pc:sldChg chg="addSp modSp add mod setBg">
        <pc:chgData name="Picture News" userId="7646f04428f4a8c3" providerId="LiveId" clId="{D1F08C24-B4A1-4BF8-A593-903A1C3DC936}" dt="2019-06-11T08:55:24.225" v="6" actId="962"/>
        <pc:sldMkLst>
          <pc:docMk/>
          <pc:sldMk cId="2756356128" sldId="286"/>
        </pc:sldMkLst>
        <pc:picChg chg="add mod">
          <ac:chgData name="Picture News" userId="7646f04428f4a8c3" providerId="LiveId" clId="{D1F08C24-B4A1-4BF8-A593-903A1C3DC936}" dt="2019-06-11T08:55:24.225" v="6" actId="962"/>
          <ac:picMkLst>
            <pc:docMk/>
            <pc:sldMk cId="2756356128" sldId="286"/>
            <ac:picMk id="2" creationId="{106E44C9-4575-44FC-8351-07DE524B64D4}"/>
          </ac:picMkLst>
        </pc:picChg>
      </pc:sldChg>
    </pc:docChg>
  </pc:docChgLst>
  <pc:docChgLst>
    <pc:chgData name="Katie Harrison" userId="7646f04428f4a8c3" providerId="LiveId" clId="{8E75079F-7F67-4797-9747-8DE397942424}"/>
  </pc:docChgLst>
  <pc:docChgLst>
    <pc:chgData name="Katie Harrison" userId="7646f04428f4a8c3" providerId="LiveId" clId="{3741D11F-8475-4904-B45B-D1184CAC1D9B}"/>
    <pc:docChg chg="undo custSel mod addSld delSld modSld">
      <pc:chgData name="Katie Harrison" userId="7646f04428f4a8c3" providerId="LiveId" clId="{3741D11F-8475-4904-B45B-D1184CAC1D9B}" dt="2020-03-11T12:33:44.888" v="430" actId="207"/>
      <pc:docMkLst>
        <pc:docMk/>
      </pc:docMkLst>
      <pc:sldChg chg="modSp mod">
        <pc:chgData name="Katie Harrison" userId="7646f04428f4a8c3" providerId="LiveId" clId="{3741D11F-8475-4904-B45B-D1184CAC1D9B}" dt="2020-03-11T11:41:23.408" v="107" actId="20577"/>
        <pc:sldMkLst>
          <pc:docMk/>
          <pc:sldMk cId="1514167895" sldId="277"/>
        </pc:sldMkLst>
        <pc:spChg chg="mod">
          <ac:chgData name="Katie Harrison" userId="7646f04428f4a8c3" providerId="LiveId" clId="{3741D11F-8475-4904-B45B-D1184CAC1D9B}" dt="2020-03-11T11:40:23.475" v="7" actId="255"/>
          <ac:spMkLst>
            <pc:docMk/>
            <pc:sldMk cId="1514167895" sldId="277"/>
            <ac:spMk id="2" creationId="{8BF8FF3A-CCB6-4C00-BE1D-69C19DDF1840}"/>
          </ac:spMkLst>
        </pc:spChg>
        <pc:spChg chg="mod">
          <ac:chgData name="Katie Harrison" userId="7646f04428f4a8c3" providerId="LiveId" clId="{3741D11F-8475-4904-B45B-D1184CAC1D9B}" dt="2020-03-11T11:41:23.408" v="107" actId="20577"/>
          <ac:spMkLst>
            <pc:docMk/>
            <pc:sldMk cId="1514167895" sldId="277"/>
            <ac:spMk id="3" creationId="{0A279344-BE91-4FEB-84A7-F20B8103DEB4}"/>
          </ac:spMkLst>
        </pc:spChg>
      </pc:sldChg>
      <pc:sldChg chg="modSp mod">
        <pc:chgData name="Katie Harrison" userId="7646f04428f4a8c3" providerId="LiveId" clId="{3741D11F-8475-4904-B45B-D1184CAC1D9B}" dt="2020-03-11T12:27:43.487" v="407" actId="255"/>
        <pc:sldMkLst>
          <pc:docMk/>
          <pc:sldMk cId="2278883916" sldId="283"/>
        </pc:sldMkLst>
        <pc:spChg chg="mod">
          <ac:chgData name="Katie Harrison" userId="7646f04428f4a8c3" providerId="LiveId" clId="{3741D11F-8475-4904-B45B-D1184CAC1D9B}" dt="2020-03-11T12:27:43.487" v="407" actId="255"/>
          <ac:spMkLst>
            <pc:docMk/>
            <pc:sldMk cId="2278883916" sldId="283"/>
            <ac:spMk id="5" creationId="{B0F095B9-7B81-4C55-8891-C08AD7047FF2}"/>
          </ac:spMkLst>
        </pc:spChg>
      </pc:sldChg>
      <pc:sldChg chg="modSp mod">
        <pc:chgData name="Katie Harrison" userId="7646f04428f4a8c3" providerId="LiveId" clId="{3741D11F-8475-4904-B45B-D1184CAC1D9B}" dt="2020-03-11T12:33:44.888" v="430" actId="207"/>
        <pc:sldMkLst>
          <pc:docMk/>
          <pc:sldMk cId="766568778" sldId="285"/>
        </pc:sldMkLst>
        <pc:spChg chg="mod">
          <ac:chgData name="Katie Harrison" userId="7646f04428f4a8c3" providerId="LiveId" clId="{3741D11F-8475-4904-B45B-D1184CAC1D9B}" dt="2020-03-11T12:33:44.888" v="430" actId="207"/>
          <ac:spMkLst>
            <pc:docMk/>
            <pc:sldMk cId="766568778" sldId="285"/>
            <ac:spMk id="2" creationId="{1773A2B5-C057-470B-9AA6-15816843A142}"/>
          </ac:spMkLst>
        </pc:spChg>
      </pc:sldChg>
      <pc:sldChg chg="addSp delSp modSp mod">
        <pc:chgData name="Katie Harrison" userId="7646f04428f4a8c3" providerId="LiveId" clId="{3741D11F-8475-4904-B45B-D1184CAC1D9B}" dt="2020-03-11T12:32:49.865" v="417" actId="14100"/>
        <pc:sldMkLst>
          <pc:docMk/>
          <pc:sldMk cId="1623317548" sldId="288"/>
        </pc:sldMkLst>
        <pc:spChg chg="add del">
          <ac:chgData name="Katie Harrison" userId="7646f04428f4a8c3" providerId="LiveId" clId="{3741D11F-8475-4904-B45B-D1184CAC1D9B}" dt="2020-03-11T12:32:43.565" v="415" actId="26606"/>
          <ac:spMkLst>
            <pc:docMk/>
            <pc:sldMk cId="1623317548" sldId="288"/>
            <ac:spMk id="9" creationId="{CB44330D-EA18-4254-AA95-EB49948539B8}"/>
          </ac:spMkLst>
        </pc:spChg>
        <pc:spChg chg="add del">
          <ac:chgData name="Katie Harrison" userId="7646f04428f4a8c3" providerId="LiveId" clId="{3741D11F-8475-4904-B45B-D1184CAC1D9B}" dt="2020-03-11T12:32:43.565" v="415" actId="26606"/>
          <ac:spMkLst>
            <pc:docMk/>
            <pc:sldMk cId="1623317548" sldId="288"/>
            <ac:spMk id="10" creationId="{32BC26D8-82FB-445E-AA49-62A77D7C1EE0}"/>
          </ac:spMkLst>
        </pc:spChg>
        <pc:picChg chg="add mod">
          <ac:chgData name="Katie Harrison" userId="7646f04428f4a8c3" providerId="LiveId" clId="{3741D11F-8475-4904-B45B-D1184CAC1D9B}" dt="2020-03-11T12:32:49.865" v="417" actId="14100"/>
          <ac:picMkLst>
            <pc:docMk/>
            <pc:sldMk cId="1623317548" sldId="288"/>
            <ac:picMk id="2" creationId="{C328599A-C2B4-4956-97A0-E380FBF1B2EE}"/>
          </ac:picMkLst>
        </pc:picChg>
        <pc:picChg chg="del">
          <ac:chgData name="Katie Harrison" userId="7646f04428f4a8c3" providerId="LiveId" clId="{3741D11F-8475-4904-B45B-D1184CAC1D9B}" dt="2020-03-11T12:27:47.191" v="408" actId="478"/>
          <ac:picMkLst>
            <pc:docMk/>
            <pc:sldMk cId="1623317548" sldId="288"/>
            <ac:picMk id="8" creationId="{8ECF16AE-1544-4084-BB96-90425E559D7E}"/>
          </ac:picMkLst>
        </pc:picChg>
      </pc:sldChg>
      <pc:sldChg chg="addSp delSp modSp mod">
        <pc:chgData name="Katie Harrison" userId="7646f04428f4a8c3" providerId="LiveId" clId="{3741D11F-8475-4904-B45B-D1184CAC1D9B}" dt="2020-03-11T11:39:40.674" v="5" actId="14100"/>
        <pc:sldMkLst>
          <pc:docMk/>
          <pc:sldMk cId="2360800188" sldId="292"/>
        </pc:sldMkLst>
        <pc:picChg chg="del">
          <ac:chgData name="Katie Harrison" userId="7646f04428f4a8c3" providerId="LiveId" clId="{3741D11F-8475-4904-B45B-D1184CAC1D9B}" dt="2020-03-11T11:39:10.394" v="0" actId="478"/>
          <ac:picMkLst>
            <pc:docMk/>
            <pc:sldMk cId="2360800188" sldId="292"/>
            <ac:picMk id="3" creationId="{684AF619-6CD7-4E99-8347-94279C8FA254}"/>
          </ac:picMkLst>
        </pc:picChg>
        <pc:picChg chg="add mod">
          <ac:chgData name="Katie Harrison" userId="7646f04428f4a8c3" providerId="LiveId" clId="{3741D11F-8475-4904-B45B-D1184CAC1D9B}" dt="2020-03-11T11:39:40.674" v="5" actId="14100"/>
          <ac:picMkLst>
            <pc:docMk/>
            <pc:sldMk cId="2360800188" sldId="292"/>
            <ac:picMk id="4" creationId="{94E65B03-DB72-40B3-9A60-03E83D2B0B95}"/>
          </ac:picMkLst>
        </pc:picChg>
      </pc:sldChg>
      <pc:sldChg chg="addSp delSp modSp mod">
        <pc:chgData name="Katie Harrison" userId="7646f04428f4a8c3" providerId="LiveId" clId="{3741D11F-8475-4904-B45B-D1184CAC1D9B}" dt="2020-03-11T12:01:00.483" v="222" actId="14100"/>
        <pc:sldMkLst>
          <pc:docMk/>
          <pc:sldMk cId="2135144602" sldId="299"/>
        </pc:sldMkLst>
        <pc:spChg chg="mod">
          <ac:chgData name="Katie Harrison" userId="7646f04428f4a8c3" providerId="LiveId" clId="{3741D11F-8475-4904-B45B-D1184CAC1D9B}" dt="2020-03-11T11:50:28.522" v="114"/>
          <ac:spMkLst>
            <pc:docMk/>
            <pc:sldMk cId="2135144602" sldId="299"/>
            <ac:spMk id="6" creationId="{C31DF43F-B660-4B01-86E8-7BF99AEFEDD2}"/>
          </ac:spMkLst>
        </pc:spChg>
        <pc:spChg chg="del">
          <ac:chgData name="Katie Harrison" userId="7646f04428f4a8c3" providerId="LiveId" clId="{3741D11F-8475-4904-B45B-D1184CAC1D9B}" dt="2020-03-11T11:42:10.054" v="108" actId="478"/>
          <ac:spMkLst>
            <pc:docMk/>
            <pc:sldMk cId="2135144602" sldId="299"/>
            <ac:spMk id="9" creationId="{C283AD44-C1C3-452B-9F13-7A96F3BDE5DD}"/>
          </ac:spMkLst>
        </pc:spChg>
        <pc:spChg chg="del">
          <ac:chgData name="Katie Harrison" userId="7646f04428f4a8c3" providerId="LiveId" clId="{3741D11F-8475-4904-B45B-D1184CAC1D9B}" dt="2020-03-11T11:42:11.773" v="109" actId="478"/>
          <ac:spMkLst>
            <pc:docMk/>
            <pc:sldMk cId="2135144602" sldId="299"/>
            <ac:spMk id="11" creationId="{3D7950D1-1AAE-40E3-A921-8A48C7A7DAD9}"/>
          </ac:spMkLst>
        </pc:spChg>
        <pc:spChg chg="del">
          <ac:chgData name="Katie Harrison" userId="7646f04428f4a8c3" providerId="LiveId" clId="{3741D11F-8475-4904-B45B-D1184CAC1D9B}" dt="2020-03-11T11:42:20.542" v="112" actId="478"/>
          <ac:spMkLst>
            <pc:docMk/>
            <pc:sldMk cId="2135144602" sldId="299"/>
            <ac:spMk id="12" creationId="{AC8A9AC5-6C55-4C13-8059-946407E80CC2}"/>
          </ac:spMkLst>
        </pc:spChg>
        <pc:spChg chg="del">
          <ac:chgData name="Katie Harrison" userId="7646f04428f4a8c3" providerId="LiveId" clId="{3741D11F-8475-4904-B45B-D1184CAC1D9B}" dt="2020-03-11T11:42:13.352" v="110" actId="478"/>
          <ac:spMkLst>
            <pc:docMk/>
            <pc:sldMk cId="2135144602" sldId="299"/>
            <ac:spMk id="13" creationId="{E5FDEB1F-689C-4F3F-BF23-A8FD04677BEB}"/>
          </ac:spMkLst>
        </pc:spChg>
        <pc:spChg chg="add mod">
          <ac:chgData name="Katie Harrison" userId="7646f04428f4a8c3" providerId="LiveId" clId="{3741D11F-8475-4904-B45B-D1184CAC1D9B}" dt="2020-03-11T12:00:43.446" v="220" actId="14100"/>
          <ac:spMkLst>
            <pc:docMk/>
            <pc:sldMk cId="2135144602" sldId="299"/>
            <ac:spMk id="14" creationId="{3AAE5EAD-D026-4962-A50E-E82780C681B2}"/>
          </ac:spMkLst>
        </pc:spChg>
        <pc:spChg chg="add mod">
          <ac:chgData name="Katie Harrison" userId="7646f04428f4a8c3" providerId="LiveId" clId="{3741D11F-8475-4904-B45B-D1184CAC1D9B}" dt="2020-03-11T12:01:00.483" v="222" actId="14100"/>
          <ac:spMkLst>
            <pc:docMk/>
            <pc:sldMk cId="2135144602" sldId="299"/>
            <ac:spMk id="15" creationId="{5B10D96D-6A8A-4ECF-84FF-16A12166B38C}"/>
          </ac:spMkLst>
        </pc:spChg>
        <pc:spChg chg="del">
          <ac:chgData name="Katie Harrison" userId="7646f04428f4a8c3" providerId="LiveId" clId="{3741D11F-8475-4904-B45B-D1184CAC1D9B}" dt="2020-03-11T11:42:22.636" v="113" actId="478"/>
          <ac:spMkLst>
            <pc:docMk/>
            <pc:sldMk cId="2135144602" sldId="299"/>
            <ac:spMk id="16" creationId="{AC36403E-4D18-48EC-A468-1ED9C6CF56F4}"/>
          </ac:spMkLst>
        </pc:spChg>
        <pc:spChg chg="del">
          <ac:chgData name="Katie Harrison" userId="7646f04428f4a8c3" providerId="LiveId" clId="{3741D11F-8475-4904-B45B-D1184CAC1D9B}" dt="2020-03-11T11:42:15.024" v="111" actId="478"/>
          <ac:spMkLst>
            <pc:docMk/>
            <pc:sldMk cId="2135144602" sldId="299"/>
            <ac:spMk id="17" creationId="{B3E203C7-2975-4DC8-9C6B-923A714E3F5B}"/>
          </ac:spMkLst>
        </pc:spChg>
        <pc:spChg chg="add mod">
          <ac:chgData name="Katie Harrison" userId="7646f04428f4a8c3" providerId="LiveId" clId="{3741D11F-8475-4904-B45B-D1184CAC1D9B}" dt="2020-03-11T11:53:30.079" v="143" actId="14100"/>
          <ac:spMkLst>
            <pc:docMk/>
            <pc:sldMk cId="2135144602" sldId="299"/>
            <ac:spMk id="18" creationId="{6C188F7D-2834-4AE2-92E2-8B4D9F6570C8}"/>
          </ac:spMkLst>
        </pc:spChg>
        <pc:spChg chg="add mod">
          <ac:chgData name="Katie Harrison" userId="7646f04428f4a8c3" providerId="LiveId" clId="{3741D11F-8475-4904-B45B-D1184CAC1D9B}" dt="2020-03-11T11:54:21.782" v="152" actId="1076"/>
          <ac:spMkLst>
            <pc:docMk/>
            <pc:sldMk cId="2135144602" sldId="299"/>
            <ac:spMk id="19" creationId="{50DD9D3D-BC7F-4F8E-8C50-91F7D3C89D5E}"/>
          </ac:spMkLst>
        </pc:spChg>
        <pc:picChg chg="add mod">
          <ac:chgData name="Katie Harrison" userId="7646f04428f4a8c3" providerId="LiveId" clId="{3741D11F-8475-4904-B45B-D1184CAC1D9B}" dt="2020-03-11T11:54:16.843" v="151" actId="1076"/>
          <ac:picMkLst>
            <pc:docMk/>
            <pc:sldMk cId="2135144602" sldId="299"/>
            <ac:picMk id="3" creationId="{E27A270B-7E78-432A-B225-9F7744D45371}"/>
          </ac:picMkLst>
        </pc:picChg>
      </pc:sldChg>
      <pc:sldChg chg="del">
        <pc:chgData name="Katie Harrison" userId="7646f04428f4a8c3" providerId="LiveId" clId="{3741D11F-8475-4904-B45B-D1184CAC1D9B}" dt="2020-03-11T11:50:42.542" v="115" actId="2696"/>
        <pc:sldMkLst>
          <pc:docMk/>
          <pc:sldMk cId="4100944912" sldId="304"/>
        </pc:sldMkLst>
      </pc:sldChg>
      <pc:sldChg chg="del">
        <pc:chgData name="Katie Harrison" userId="7646f04428f4a8c3" providerId="LiveId" clId="{3741D11F-8475-4904-B45B-D1184CAC1D9B}" dt="2020-03-11T11:50:42.542" v="115" actId="2696"/>
        <pc:sldMkLst>
          <pc:docMk/>
          <pc:sldMk cId="1690493548" sldId="305"/>
        </pc:sldMkLst>
      </pc:sldChg>
      <pc:sldChg chg="del">
        <pc:chgData name="Katie Harrison" userId="7646f04428f4a8c3" providerId="LiveId" clId="{3741D11F-8475-4904-B45B-D1184CAC1D9B}" dt="2020-03-11T12:10:51.802" v="234" actId="2696"/>
        <pc:sldMkLst>
          <pc:docMk/>
          <pc:sldMk cId="3370711651" sldId="306"/>
        </pc:sldMkLst>
      </pc:sldChg>
      <pc:sldChg chg="addSp delSp modSp mod">
        <pc:chgData name="Katie Harrison" userId="7646f04428f4a8c3" providerId="LiveId" clId="{3741D11F-8475-4904-B45B-D1184CAC1D9B}" dt="2020-03-11T12:14:23.038" v="267" actId="1076"/>
        <pc:sldMkLst>
          <pc:docMk/>
          <pc:sldMk cId="1474123165" sldId="307"/>
        </pc:sldMkLst>
        <pc:spChg chg="mod">
          <ac:chgData name="Katie Harrison" userId="7646f04428f4a8c3" providerId="LiveId" clId="{3741D11F-8475-4904-B45B-D1184CAC1D9B}" dt="2020-03-11T12:12:03.551" v="238" actId="20577"/>
          <ac:spMkLst>
            <pc:docMk/>
            <pc:sldMk cId="1474123165" sldId="307"/>
            <ac:spMk id="6" creationId="{C31DF43F-B660-4B01-86E8-7BF99AEFEDD2}"/>
          </ac:spMkLst>
        </pc:spChg>
        <pc:spChg chg="del">
          <ac:chgData name="Katie Harrison" userId="7646f04428f4a8c3" providerId="LiveId" clId="{3741D11F-8475-4904-B45B-D1184CAC1D9B}" dt="2020-03-11T12:10:39.814" v="229" actId="478"/>
          <ac:spMkLst>
            <pc:docMk/>
            <pc:sldMk cId="1474123165" sldId="307"/>
            <ac:spMk id="11" creationId="{7807EE18-E5F5-4F4C-9E38-E049F9076FF2}"/>
          </ac:spMkLst>
        </pc:spChg>
        <pc:spChg chg="del">
          <ac:chgData name="Katie Harrison" userId="7646f04428f4a8c3" providerId="LiveId" clId="{3741D11F-8475-4904-B45B-D1184CAC1D9B}" dt="2020-03-11T12:10:45.394" v="232" actId="478"/>
          <ac:spMkLst>
            <pc:docMk/>
            <pc:sldMk cId="1474123165" sldId="307"/>
            <ac:spMk id="12" creationId="{AC185DF3-F0FB-4021-93E4-CAF889F3C432}"/>
          </ac:spMkLst>
        </pc:spChg>
        <pc:spChg chg="add mod">
          <ac:chgData name="Katie Harrison" userId="7646f04428f4a8c3" providerId="LiveId" clId="{3741D11F-8475-4904-B45B-D1184CAC1D9B}" dt="2020-03-11T12:14:05.939" v="263" actId="1076"/>
          <ac:spMkLst>
            <pc:docMk/>
            <pc:sldMk cId="1474123165" sldId="307"/>
            <ac:spMk id="13" creationId="{EAA8F86C-5D2F-4EFB-B689-2082ADC14174}"/>
          </ac:spMkLst>
        </pc:spChg>
        <pc:spChg chg="add mod">
          <ac:chgData name="Katie Harrison" userId="7646f04428f4a8c3" providerId="LiveId" clId="{3741D11F-8475-4904-B45B-D1184CAC1D9B}" dt="2020-03-11T12:13:50.778" v="257" actId="1076"/>
          <ac:spMkLst>
            <pc:docMk/>
            <pc:sldMk cId="1474123165" sldId="307"/>
            <ac:spMk id="14" creationId="{9BEC7D2D-F2F9-45ED-95A5-DCEA927CB7C8}"/>
          </ac:spMkLst>
        </pc:spChg>
        <pc:spChg chg="add mod">
          <ac:chgData name="Katie Harrison" userId="7646f04428f4a8c3" providerId="LiveId" clId="{3741D11F-8475-4904-B45B-D1184CAC1D9B}" dt="2020-03-11T12:14:23.038" v="267" actId="1076"/>
          <ac:spMkLst>
            <pc:docMk/>
            <pc:sldMk cId="1474123165" sldId="307"/>
            <ac:spMk id="15" creationId="{0916A38A-AA25-4DCB-A196-7E219DEAE69D}"/>
          </ac:spMkLst>
        </pc:spChg>
        <pc:spChg chg="add mod">
          <ac:chgData name="Katie Harrison" userId="7646f04428f4a8c3" providerId="LiveId" clId="{3741D11F-8475-4904-B45B-D1184CAC1D9B}" dt="2020-03-11T12:14:01.876" v="262" actId="1076"/>
          <ac:spMkLst>
            <pc:docMk/>
            <pc:sldMk cId="1474123165" sldId="307"/>
            <ac:spMk id="16" creationId="{5D8C4353-8053-4A99-A53B-B77984E7E3A6}"/>
          </ac:spMkLst>
        </pc:spChg>
        <pc:spChg chg="add mod">
          <ac:chgData name="Katie Harrison" userId="7646f04428f4a8c3" providerId="LiveId" clId="{3741D11F-8475-4904-B45B-D1184CAC1D9B}" dt="2020-03-11T12:14:20.256" v="266" actId="1076"/>
          <ac:spMkLst>
            <pc:docMk/>
            <pc:sldMk cId="1474123165" sldId="307"/>
            <ac:spMk id="17" creationId="{26671753-E0A9-4C01-B134-82EE0F113AC1}"/>
          </ac:spMkLst>
        </pc:spChg>
        <pc:picChg chg="del">
          <ac:chgData name="Katie Harrison" userId="7646f04428f4a8c3" providerId="LiveId" clId="{3741D11F-8475-4904-B45B-D1184CAC1D9B}" dt="2020-03-11T12:10:41.721" v="230" actId="478"/>
          <ac:picMkLst>
            <pc:docMk/>
            <pc:sldMk cId="1474123165" sldId="307"/>
            <ac:picMk id="3" creationId="{2882CAA9-98B6-4486-B89F-EAF2F99442D8}"/>
          </ac:picMkLst>
        </pc:picChg>
        <pc:picChg chg="del">
          <ac:chgData name="Katie Harrison" userId="7646f04428f4a8c3" providerId="LiveId" clId="{3741D11F-8475-4904-B45B-D1184CAC1D9B}" dt="2020-03-11T12:10:43.472" v="231" actId="478"/>
          <ac:picMkLst>
            <pc:docMk/>
            <pc:sldMk cId="1474123165" sldId="307"/>
            <ac:picMk id="7" creationId="{4A675B75-5117-46EA-89BB-FBD06F4E9C54}"/>
          </ac:picMkLst>
        </pc:picChg>
        <pc:picChg chg="del">
          <ac:chgData name="Katie Harrison" userId="7646f04428f4a8c3" providerId="LiveId" clId="{3741D11F-8475-4904-B45B-D1184CAC1D9B}" dt="2020-03-11T12:10:47.082" v="233" actId="478"/>
          <ac:picMkLst>
            <pc:docMk/>
            <pc:sldMk cId="1474123165" sldId="307"/>
            <ac:picMk id="9" creationId="{7332A07C-C855-42AD-B0D6-60BA799D3A51}"/>
          </ac:picMkLst>
        </pc:picChg>
      </pc:sldChg>
      <pc:sldChg chg="del">
        <pc:chgData name="Katie Harrison" userId="7646f04428f4a8c3" providerId="LiveId" clId="{3741D11F-8475-4904-B45B-D1184CAC1D9B}" dt="2020-03-11T12:19:43.727" v="328" actId="2696"/>
        <pc:sldMkLst>
          <pc:docMk/>
          <pc:sldMk cId="2851606378" sldId="308"/>
        </pc:sldMkLst>
      </pc:sldChg>
      <pc:sldChg chg="addSp delSp modSp mod">
        <pc:chgData name="Katie Harrison" userId="7646f04428f4a8c3" providerId="LiveId" clId="{3741D11F-8475-4904-B45B-D1184CAC1D9B}" dt="2020-03-11T12:25:57.153" v="395" actId="1076"/>
        <pc:sldMkLst>
          <pc:docMk/>
          <pc:sldMk cId="3305974852" sldId="309"/>
        </pc:sldMkLst>
        <pc:spChg chg="mod">
          <ac:chgData name="Katie Harrison" userId="7646f04428f4a8c3" providerId="LiveId" clId="{3741D11F-8475-4904-B45B-D1184CAC1D9B}" dt="2020-03-11T12:20:12.769" v="331"/>
          <ac:spMkLst>
            <pc:docMk/>
            <pc:sldMk cId="3305974852" sldId="309"/>
            <ac:spMk id="6" creationId="{C31DF43F-B660-4B01-86E8-7BF99AEFEDD2}"/>
          </ac:spMkLst>
        </pc:spChg>
        <pc:spChg chg="del">
          <ac:chgData name="Katie Harrison" userId="7646f04428f4a8c3" providerId="LiveId" clId="{3741D11F-8475-4904-B45B-D1184CAC1D9B}" dt="2020-03-11T12:19:36.241" v="325" actId="478"/>
          <ac:spMkLst>
            <pc:docMk/>
            <pc:sldMk cId="3305974852" sldId="309"/>
            <ac:spMk id="9" creationId="{37E55F1D-7FB7-4C2B-99A9-F56E0D464E68}"/>
          </ac:spMkLst>
        </pc:spChg>
        <pc:spChg chg="add mod">
          <ac:chgData name="Katie Harrison" userId="7646f04428f4a8c3" providerId="LiveId" clId="{3741D11F-8475-4904-B45B-D1184CAC1D9B}" dt="2020-03-11T12:21:22.442" v="344" actId="14100"/>
          <ac:spMkLst>
            <pc:docMk/>
            <pc:sldMk cId="3305974852" sldId="309"/>
            <ac:spMk id="11" creationId="{569B4136-0361-428B-8D51-32BBC4CBC985}"/>
          </ac:spMkLst>
        </pc:spChg>
        <pc:spChg chg="add mod">
          <ac:chgData name="Katie Harrison" userId="7646f04428f4a8c3" providerId="LiveId" clId="{3741D11F-8475-4904-B45B-D1184CAC1D9B}" dt="2020-03-11T12:25:57.153" v="395" actId="1076"/>
          <ac:spMkLst>
            <pc:docMk/>
            <pc:sldMk cId="3305974852" sldId="309"/>
            <ac:spMk id="12" creationId="{731A83D5-1337-4D48-A01A-981D079730C4}"/>
          </ac:spMkLst>
        </pc:spChg>
        <pc:picChg chg="add mod">
          <ac:chgData name="Katie Harrison" userId="7646f04428f4a8c3" providerId="LiveId" clId="{3741D11F-8475-4904-B45B-D1184CAC1D9B}" dt="2020-03-11T12:21:25.037" v="345" actId="1076"/>
          <ac:picMkLst>
            <pc:docMk/>
            <pc:sldMk cId="3305974852" sldId="309"/>
            <ac:picMk id="3" creationId="{D0C6632A-DEC6-427F-9498-A7AA84FDA725}"/>
          </ac:picMkLst>
        </pc:picChg>
        <pc:picChg chg="del">
          <ac:chgData name="Katie Harrison" userId="7646f04428f4a8c3" providerId="LiveId" clId="{3741D11F-8475-4904-B45B-D1184CAC1D9B}" dt="2020-03-11T12:19:39.601" v="327" actId="478"/>
          <ac:picMkLst>
            <pc:docMk/>
            <pc:sldMk cId="3305974852" sldId="309"/>
            <ac:picMk id="8" creationId="{89EA05C9-D523-49EC-9D2B-33795CA072E3}"/>
          </ac:picMkLst>
        </pc:picChg>
        <pc:picChg chg="del">
          <ac:chgData name="Katie Harrison" userId="7646f04428f4a8c3" providerId="LiveId" clId="{3741D11F-8475-4904-B45B-D1184CAC1D9B}" dt="2020-03-11T12:19:37.867" v="326" actId="478"/>
          <ac:picMkLst>
            <pc:docMk/>
            <pc:sldMk cId="3305974852" sldId="309"/>
            <ac:picMk id="10" creationId="{B4529533-6232-4344-AC96-1D046368A5CF}"/>
          </ac:picMkLst>
        </pc:picChg>
      </pc:sldChg>
      <pc:sldChg chg="del">
        <pc:chgData name="Katie Harrison" userId="7646f04428f4a8c3" providerId="LiveId" clId="{3741D11F-8475-4904-B45B-D1184CAC1D9B}" dt="2020-03-11T12:19:46.888" v="329" actId="2696"/>
        <pc:sldMkLst>
          <pc:docMk/>
          <pc:sldMk cId="1450527340" sldId="310"/>
        </pc:sldMkLst>
      </pc:sldChg>
      <pc:sldChg chg="del">
        <pc:chgData name="Katie Harrison" userId="7646f04428f4a8c3" providerId="LiveId" clId="{3741D11F-8475-4904-B45B-D1184CAC1D9B}" dt="2020-03-11T12:19:50.420" v="330" actId="2696"/>
        <pc:sldMkLst>
          <pc:docMk/>
          <pc:sldMk cId="370744159" sldId="311"/>
        </pc:sldMkLst>
      </pc:sldChg>
      <pc:sldChg chg="addSp modSp add mod">
        <pc:chgData name="Katie Harrison" userId="7646f04428f4a8c3" providerId="LiveId" clId="{3741D11F-8475-4904-B45B-D1184CAC1D9B}" dt="2020-03-11T12:01:46.229" v="228" actId="14100"/>
        <pc:sldMkLst>
          <pc:docMk/>
          <pc:sldMk cId="124295547" sldId="312"/>
        </pc:sldMkLst>
        <pc:spChg chg="add mod">
          <ac:chgData name="Katie Harrison" userId="7646f04428f4a8c3" providerId="LiveId" clId="{3741D11F-8475-4904-B45B-D1184CAC1D9B}" dt="2020-03-11T12:01:24.991" v="225" actId="14100"/>
          <ac:spMkLst>
            <pc:docMk/>
            <pc:sldMk cId="124295547" sldId="312"/>
            <ac:spMk id="7" creationId="{7FF1BD84-DC38-4D48-9E4B-B4C20AD32958}"/>
          </ac:spMkLst>
        </pc:spChg>
        <pc:spChg chg="add mod">
          <ac:chgData name="Katie Harrison" userId="7646f04428f4a8c3" providerId="LiveId" clId="{3741D11F-8475-4904-B45B-D1184CAC1D9B}" dt="2020-03-11T12:01:46.229" v="228" actId="14100"/>
          <ac:spMkLst>
            <pc:docMk/>
            <pc:sldMk cId="124295547" sldId="312"/>
            <ac:spMk id="8" creationId="{F145B5D1-F489-4C2A-9E5A-0F92C235D830}"/>
          </ac:spMkLst>
        </pc:spChg>
        <pc:spChg chg="add mod">
          <ac:chgData name="Katie Harrison" userId="7646f04428f4a8c3" providerId="LiveId" clId="{3741D11F-8475-4904-B45B-D1184CAC1D9B}" dt="2020-03-11T11:56:42.017" v="177" actId="1076"/>
          <ac:spMkLst>
            <pc:docMk/>
            <pc:sldMk cId="124295547" sldId="312"/>
            <ac:spMk id="10" creationId="{B3DE8073-9D73-48E6-BDC8-21B6C3F31CAA}"/>
          </ac:spMkLst>
        </pc:spChg>
        <pc:spChg chg="add mod">
          <ac:chgData name="Katie Harrison" userId="7646f04428f4a8c3" providerId="LiveId" clId="{3741D11F-8475-4904-B45B-D1184CAC1D9B}" dt="2020-03-11T11:57:11.604" v="180" actId="255"/>
          <ac:spMkLst>
            <pc:docMk/>
            <pc:sldMk cId="124295547" sldId="312"/>
            <ac:spMk id="11" creationId="{7D9E0D52-0584-409E-B5AE-8209D6E4D297}"/>
          </ac:spMkLst>
        </pc:spChg>
        <pc:picChg chg="add mod">
          <ac:chgData name="Katie Harrison" userId="7646f04428f4a8c3" providerId="LiveId" clId="{3741D11F-8475-4904-B45B-D1184CAC1D9B}" dt="2020-03-11T11:56:39.184" v="176" actId="14100"/>
          <ac:picMkLst>
            <pc:docMk/>
            <pc:sldMk cId="124295547" sldId="312"/>
            <ac:picMk id="9" creationId="{0B6B6E0A-5F54-44A7-924D-E803421CA3CF}"/>
          </ac:picMkLst>
        </pc:picChg>
      </pc:sldChg>
      <pc:sldChg chg="addSp modSp add mod">
        <pc:chgData name="Katie Harrison" userId="7646f04428f4a8c3" providerId="LiveId" clId="{3741D11F-8475-4904-B45B-D1184CAC1D9B}" dt="2020-03-11T11:58:34.191" v="192" actId="14100"/>
        <pc:sldMkLst>
          <pc:docMk/>
          <pc:sldMk cId="2049736487" sldId="313"/>
        </pc:sldMkLst>
        <pc:picChg chg="add mod">
          <ac:chgData name="Katie Harrison" userId="7646f04428f4a8c3" providerId="LiveId" clId="{3741D11F-8475-4904-B45B-D1184CAC1D9B}" dt="2020-03-11T11:58:34.191" v="192" actId="14100"/>
          <ac:picMkLst>
            <pc:docMk/>
            <pc:sldMk cId="2049736487" sldId="313"/>
            <ac:picMk id="7" creationId="{F730F96E-27C8-44D5-BD33-2160EEC0BD4A}"/>
          </ac:picMkLst>
        </pc:picChg>
      </pc:sldChg>
      <pc:sldChg chg="addSp modSp add mod">
        <pc:chgData name="Katie Harrison" userId="7646f04428f4a8c3" providerId="LiveId" clId="{3741D11F-8475-4904-B45B-D1184CAC1D9B}" dt="2020-03-11T12:00:21.486" v="217" actId="1076"/>
        <pc:sldMkLst>
          <pc:docMk/>
          <pc:sldMk cId="1180383276" sldId="314"/>
        </pc:sldMkLst>
        <pc:spChg chg="add mod">
          <ac:chgData name="Katie Harrison" userId="7646f04428f4a8c3" providerId="LiveId" clId="{3741D11F-8475-4904-B45B-D1184CAC1D9B}" dt="2020-03-11T12:00:16.203" v="216" actId="1076"/>
          <ac:spMkLst>
            <pc:docMk/>
            <pc:sldMk cId="1180383276" sldId="314"/>
            <ac:spMk id="7" creationId="{7EA62376-2AA6-4DB2-BF44-85DA6D466C1F}"/>
          </ac:spMkLst>
        </pc:spChg>
        <pc:spChg chg="add mod">
          <ac:chgData name="Katie Harrison" userId="7646f04428f4a8c3" providerId="LiveId" clId="{3741D11F-8475-4904-B45B-D1184CAC1D9B}" dt="2020-03-11T12:00:21.486" v="217" actId="1076"/>
          <ac:spMkLst>
            <pc:docMk/>
            <pc:sldMk cId="1180383276" sldId="314"/>
            <ac:spMk id="8" creationId="{B0536C8D-3840-4C94-8FCE-260F0F5EEDBC}"/>
          </ac:spMkLst>
        </pc:spChg>
      </pc:sldChg>
      <pc:sldChg chg="addSp modSp add mod">
        <pc:chgData name="Katie Harrison" userId="7646f04428f4a8c3" providerId="LiveId" clId="{3741D11F-8475-4904-B45B-D1184CAC1D9B}" dt="2020-03-11T12:15:41.202" v="283" actId="1076"/>
        <pc:sldMkLst>
          <pc:docMk/>
          <pc:sldMk cId="4285238903" sldId="315"/>
        </pc:sldMkLst>
        <pc:spChg chg="add mod">
          <ac:chgData name="Katie Harrison" userId="7646f04428f4a8c3" providerId="LiveId" clId="{3741D11F-8475-4904-B45B-D1184CAC1D9B}" dt="2020-03-11T12:15:41.202" v="283" actId="1076"/>
          <ac:spMkLst>
            <pc:docMk/>
            <pc:sldMk cId="4285238903" sldId="315"/>
            <ac:spMk id="7" creationId="{749241CC-274F-4422-BBFD-A58AB0AA0DCB}"/>
          </ac:spMkLst>
        </pc:spChg>
      </pc:sldChg>
      <pc:sldChg chg="addSp modSp add mod">
        <pc:chgData name="Katie Harrison" userId="7646f04428f4a8c3" providerId="LiveId" clId="{3741D11F-8475-4904-B45B-D1184CAC1D9B}" dt="2020-03-11T12:16:31.687" v="293" actId="255"/>
        <pc:sldMkLst>
          <pc:docMk/>
          <pc:sldMk cId="4130200703" sldId="316"/>
        </pc:sldMkLst>
        <pc:spChg chg="add mod">
          <ac:chgData name="Katie Harrison" userId="7646f04428f4a8c3" providerId="LiveId" clId="{3741D11F-8475-4904-B45B-D1184CAC1D9B}" dt="2020-03-11T12:16:31.687" v="293" actId="255"/>
          <ac:spMkLst>
            <pc:docMk/>
            <pc:sldMk cId="4130200703" sldId="316"/>
            <ac:spMk id="8" creationId="{89458C09-F7B0-4063-9E32-15F1275D7335}"/>
          </ac:spMkLst>
        </pc:spChg>
        <pc:picChg chg="add mod">
          <ac:chgData name="Katie Harrison" userId="7646f04428f4a8c3" providerId="LiveId" clId="{3741D11F-8475-4904-B45B-D1184CAC1D9B}" dt="2020-03-11T12:16:05.554" v="287" actId="1076"/>
          <ac:picMkLst>
            <pc:docMk/>
            <pc:sldMk cId="4130200703" sldId="316"/>
            <ac:picMk id="3" creationId="{098045E7-4979-45BB-91E8-ED37478F1842}"/>
          </ac:picMkLst>
        </pc:picChg>
      </pc:sldChg>
      <pc:sldChg chg="addSp modSp add mod">
        <pc:chgData name="Katie Harrison" userId="7646f04428f4a8c3" providerId="LiveId" clId="{3741D11F-8475-4904-B45B-D1184CAC1D9B}" dt="2020-03-11T12:18:53.317" v="324" actId="1076"/>
        <pc:sldMkLst>
          <pc:docMk/>
          <pc:sldMk cId="3565246213" sldId="317"/>
        </pc:sldMkLst>
        <pc:spChg chg="add mod">
          <ac:chgData name="Katie Harrison" userId="7646f04428f4a8c3" providerId="LiveId" clId="{3741D11F-8475-4904-B45B-D1184CAC1D9B}" dt="2020-03-11T12:18:53.317" v="324" actId="1076"/>
          <ac:spMkLst>
            <pc:docMk/>
            <pc:sldMk cId="3565246213" sldId="317"/>
            <ac:spMk id="7" creationId="{135CBF1F-7DCE-47AC-9097-96058CEF7846}"/>
          </ac:spMkLst>
        </pc:spChg>
        <pc:picChg chg="add mod">
          <ac:chgData name="Katie Harrison" userId="7646f04428f4a8c3" providerId="LiveId" clId="{3741D11F-8475-4904-B45B-D1184CAC1D9B}" dt="2020-03-11T12:18:34.608" v="319" actId="1076"/>
          <ac:picMkLst>
            <pc:docMk/>
            <pc:sldMk cId="3565246213" sldId="317"/>
            <ac:picMk id="3" creationId="{9503AEC0-5C35-475F-9B88-F2D9C0F9D5E8}"/>
          </ac:picMkLst>
        </pc:picChg>
        <pc:picChg chg="add mod">
          <ac:chgData name="Katie Harrison" userId="7646f04428f4a8c3" providerId="LiveId" clId="{3741D11F-8475-4904-B45B-D1184CAC1D9B}" dt="2020-03-11T12:18:24.261" v="316" actId="1076"/>
          <ac:picMkLst>
            <pc:docMk/>
            <pc:sldMk cId="3565246213" sldId="317"/>
            <ac:picMk id="8" creationId="{EBA3C12D-4354-4EAD-8D9E-F255944C88E7}"/>
          </ac:picMkLst>
        </pc:picChg>
      </pc:sldChg>
      <pc:sldChg chg="addSp modSp add mod">
        <pc:chgData name="Katie Harrison" userId="7646f04428f4a8c3" providerId="LiveId" clId="{3741D11F-8475-4904-B45B-D1184CAC1D9B}" dt="2020-03-11T12:25:47.588" v="393" actId="1076"/>
        <pc:sldMkLst>
          <pc:docMk/>
          <pc:sldMk cId="14105432" sldId="318"/>
        </pc:sldMkLst>
        <pc:spChg chg="add mod">
          <ac:chgData name="Katie Harrison" userId="7646f04428f4a8c3" providerId="LiveId" clId="{3741D11F-8475-4904-B45B-D1184CAC1D9B}" dt="2020-03-11T12:22:06.995" v="353" actId="14100"/>
          <ac:spMkLst>
            <pc:docMk/>
            <pc:sldMk cId="14105432" sldId="318"/>
            <ac:spMk id="7" creationId="{4C02A962-27DC-4960-8874-245788E722F1}"/>
          </ac:spMkLst>
        </pc:spChg>
        <pc:spChg chg="add mod">
          <ac:chgData name="Katie Harrison" userId="7646f04428f4a8c3" providerId="LiveId" clId="{3741D11F-8475-4904-B45B-D1184CAC1D9B}" dt="2020-03-11T12:23:03.607" v="363" actId="14100"/>
          <ac:spMkLst>
            <pc:docMk/>
            <pc:sldMk cId="14105432" sldId="318"/>
            <ac:spMk id="9" creationId="{EF4207FA-172F-465E-BA2B-71E9AEE47E77}"/>
          </ac:spMkLst>
        </pc:spChg>
        <pc:spChg chg="add mod">
          <ac:chgData name="Katie Harrison" userId="7646f04428f4a8c3" providerId="LiveId" clId="{3741D11F-8475-4904-B45B-D1184CAC1D9B}" dt="2020-03-11T12:23:37.677" v="370" actId="14100"/>
          <ac:spMkLst>
            <pc:docMk/>
            <pc:sldMk cId="14105432" sldId="318"/>
            <ac:spMk id="10" creationId="{FA530A90-556D-46F9-ACBA-1D6821B7C94A}"/>
          </ac:spMkLst>
        </pc:spChg>
        <pc:spChg chg="add mod">
          <ac:chgData name="Katie Harrison" userId="7646f04428f4a8c3" providerId="LiveId" clId="{3741D11F-8475-4904-B45B-D1184CAC1D9B}" dt="2020-03-11T12:25:47.588" v="393" actId="1076"/>
          <ac:spMkLst>
            <pc:docMk/>
            <pc:sldMk cId="14105432" sldId="318"/>
            <ac:spMk id="11" creationId="{79D9B3ED-7BB3-44FA-A686-124BD263E8DC}"/>
          </ac:spMkLst>
        </pc:spChg>
        <pc:picChg chg="add mod ord">
          <ac:chgData name="Katie Harrison" userId="7646f04428f4a8c3" providerId="LiveId" clId="{3741D11F-8475-4904-B45B-D1184CAC1D9B}" dt="2020-03-11T12:24:16.283" v="380" actId="14100"/>
          <ac:picMkLst>
            <pc:docMk/>
            <pc:sldMk cId="14105432" sldId="318"/>
            <ac:picMk id="8" creationId="{8D466EEA-7920-4603-8C6F-A2F1368B644B}"/>
          </ac:picMkLst>
        </pc:picChg>
      </pc:sldChg>
      <pc:sldChg chg="addSp modSp add mod">
        <pc:chgData name="Katie Harrison" userId="7646f04428f4a8c3" providerId="LiveId" clId="{3741D11F-8475-4904-B45B-D1184CAC1D9B}" dt="2020-03-11T12:25:35.271" v="391" actId="1076"/>
        <pc:sldMkLst>
          <pc:docMk/>
          <pc:sldMk cId="1428742285" sldId="319"/>
        </pc:sldMkLst>
        <pc:spChg chg="add mod">
          <ac:chgData name="Katie Harrison" userId="7646f04428f4a8c3" providerId="LiveId" clId="{3741D11F-8475-4904-B45B-D1184CAC1D9B}" dt="2020-03-11T12:24:51.815" v="385" actId="14100"/>
          <ac:spMkLst>
            <pc:docMk/>
            <pc:sldMk cId="1428742285" sldId="319"/>
            <ac:spMk id="7" creationId="{61D7652D-FEE7-42B9-AE0A-0BFF49D6B93B}"/>
          </ac:spMkLst>
        </pc:spChg>
        <pc:spChg chg="add mod">
          <ac:chgData name="Katie Harrison" userId="7646f04428f4a8c3" providerId="LiveId" clId="{3741D11F-8475-4904-B45B-D1184CAC1D9B}" dt="2020-03-11T12:25:35.271" v="391" actId="1076"/>
          <ac:spMkLst>
            <pc:docMk/>
            <pc:sldMk cId="1428742285" sldId="319"/>
            <ac:spMk id="9" creationId="{B14E1694-09BA-42C6-973A-93513CCC40DF}"/>
          </ac:spMkLst>
        </pc:spChg>
        <pc:picChg chg="add mod">
          <ac:chgData name="Katie Harrison" userId="7646f04428f4a8c3" providerId="LiveId" clId="{3741D11F-8475-4904-B45B-D1184CAC1D9B}" dt="2020-03-11T12:25:10.137" v="389" actId="1076"/>
          <ac:picMkLst>
            <pc:docMk/>
            <pc:sldMk cId="1428742285" sldId="319"/>
            <ac:picMk id="8" creationId="{7B2BF4EF-CC02-4463-B551-CF8BA2C6EF4A}"/>
          </ac:picMkLst>
        </pc:picChg>
      </pc:sldChg>
      <pc:sldChg chg="addSp modSp add mod">
        <pc:chgData name="Katie Harrison" userId="7646f04428f4a8c3" providerId="LiveId" clId="{3741D11F-8475-4904-B45B-D1184CAC1D9B}" dt="2020-03-11T12:26:50.533" v="405" actId="255"/>
        <pc:sldMkLst>
          <pc:docMk/>
          <pc:sldMk cId="4186322693" sldId="320"/>
        </pc:sldMkLst>
        <pc:spChg chg="add mod">
          <ac:chgData name="Katie Harrison" userId="7646f04428f4a8c3" providerId="LiveId" clId="{3741D11F-8475-4904-B45B-D1184CAC1D9B}" dt="2020-03-11T12:26:50.533" v="405" actId="255"/>
          <ac:spMkLst>
            <pc:docMk/>
            <pc:sldMk cId="4186322693" sldId="320"/>
            <ac:spMk id="7" creationId="{53E9EF46-84EA-4BD5-90C1-B7A36E406993}"/>
          </ac:spMkLst>
        </pc:spChg>
      </pc:sldChg>
    </pc:docChg>
  </pc:docChgLst>
  <pc:docChgLst>
    <pc:chgData name="Katie Harrison" userId="7646f04428f4a8c3" providerId="LiveId" clId="{DB25F8C2-2D05-4FD4-9E1F-092B357155FD}"/>
  </pc:docChgLst>
  <pc:docChgLst>
    <pc:chgData name="Katie Harrison" userId="7646f04428f4a8c3" providerId="LiveId" clId="{58FCF474-73B2-4BE4-971B-D437F5ABA20D}"/>
  </pc:docChgLst>
  <pc:docChgLst>
    <pc:chgData name="Katie Harrison" userId="7646f04428f4a8c3" providerId="LiveId" clId="{46F3CD4B-BCBD-4419-8479-EAE52A9C70FF}"/>
    <pc:docChg chg="custSel modSld">
      <pc:chgData name="Katie Harrison" userId="7646f04428f4a8c3" providerId="LiveId" clId="{46F3CD4B-BCBD-4419-8479-EAE52A9C70FF}" dt="2019-09-10T11:49:35.783" v="158" actId="14100"/>
      <pc:docMkLst>
        <pc:docMk/>
      </pc:docMkLst>
      <pc:sldChg chg="addSp delSp modSp">
        <pc:chgData name="Katie Harrison" userId="7646f04428f4a8c3" providerId="LiveId" clId="{46F3CD4B-BCBD-4419-8479-EAE52A9C70FF}" dt="2019-09-10T11:49:35.783" v="158" actId="14100"/>
        <pc:sldMkLst>
          <pc:docMk/>
          <pc:sldMk cId="659468674" sldId="256"/>
        </pc:sldMkLst>
        <pc:picChg chg="add del mod">
          <ac:chgData name="Katie Harrison" userId="7646f04428f4a8c3" providerId="LiveId" clId="{46F3CD4B-BCBD-4419-8479-EAE52A9C70FF}" dt="2019-09-10T11:15:17.779" v="6" actId="478"/>
          <ac:picMkLst>
            <pc:docMk/>
            <pc:sldMk cId="659468674" sldId="256"/>
            <ac:picMk id="3" creationId="{D7AE28F1-119F-4F48-A2E2-01D51B2DFF0D}"/>
          </ac:picMkLst>
        </pc:picChg>
        <pc:picChg chg="del">
          <ac:chgData name="Katie Harrison" userId="7646f04428f4a8c3" providerId="LiveId" clId="{46F3CD4B-BCBD-4419-8479-EAE52A9C70FF}" dt="2019-09-10T11:14:38.983" v="0" actId="478"/>
          <ac:picMkLst>
            <pc:docMk/>
            <pc:sldMk cId="659468674" sldId="256"/>
            <ac:picMk id="4" creationId="{758C7B45-CAB7-4F61-9590-48B520BB9802}"/>
          </ac:picMkLst>
        </pc:picChg>
        <pc:picChg chg="add mod">
          <ac:chgData name="Katie Harrison" userId="7646f04428f4a8c3" providerId="LiveId" clId="{46F3CD4B-BCBD-4419-8479-EAE52A9C70FF}" dt="2019-09-10T11:49:35.783" v="158" actId="14100"/>
          <ac:picMkLst>
            <pc:docMk/>
            <pc:sldMk cId="659468674" sldId="256"/>
            <ac:picMk id="6" creationId="{B42B3C06-86AD-404C-B680-4C8C255B123C}"/>
          </ac:picMkLst>
        </pc:picChg>
      </pc:sldChg>
      <pc:sldChg chg="addSp delSp modSp">
        <pc:chgData name="Katie Harrison" userId="7646f04428f4a8c3" providerId="LiveId" clId="{46F3CD4B-BCBD-4419-8479-EAE52A9C70FF}" dt="2019-09-10T11:19:35.019" v="121" actId="14100"/>
        <pc:sldMkLst>
          <pc:docMk/>
          <pc:sldMk cId="3476934783" sldId="263"/>
        </pc:sldMkLst>
        <pc:picChg chg="add mod">
          <ac:chgData name="Katie Harrison" userId="7646f04428f4a8c3" providerId="LiveId" clId="{46F3CD4B-BCBD-4419-8479-EAE52A9C70FF}" dt="2019-09-10T11:19:35.019" v="121" actId="14100"/>
          <ac:picMkLst>
            <pc:docMk/>
            <pc:sldMk cId="3476934783" sldId="263"/>
            <ac:picMk id="2" creationId="{70FF2306-219D-4664-B29A-1B40BDF161EB}"/>
          </ac:picMkLst>
        </pc:picChg>
        <pc:picChg chg="del">
          <ac:chgData name="Katie Harrison" userId="7646f04428f4a8c3" providerId="LiveId" clId="{46F3CD4B-BCBD-4419-8479-EAE52A9C70FF}" dt="2019-09-10T11:19:06.819" v="118" actId="478"/>
          <ac:picMkLst>
            <pc:docMk/>
            <pc:sldMk cId="3476934783" sldId="263"/>
            <ac:picMk id="4" creationId="{F000A8EE-02C5-4205-B185-3CD700BB061B}"/>
          </ac:picMkLst>
        </pc:picChg>
      </pc:sldChg>
      <pc:sldChg chg="addSp delSp modSp">
        <pc:chgData name="Katie Harrison" userId="7646f04428f4a8c3" providerId="LiveId" clId="{46F3CD4B-BCBD-4419-8479-EAE52A9C70FF}" dt="2019-09-10T11:21:41.541" v="129" actId="14100"/>
        <pc:sldMkLst>
          <pc:docMk/>
          <pc:sldMk cId="2876985536" sldId="264"/>
        </pc:sldMkLst>
        <pc:picChg chg="del">
          <ac:chgData name="Katie Harrison" userId="7646f04428f4a8c3" providerId="LiveId" clId="{46F3CD4B-BCBD-4419-8479-EAE52A9C70FF}" dt="2019-09-10T11:21:11.406" v="123" actId="478"/>
          <ac:picMkLst>
            <pc:docMk/>
            <pc:sldMk cId="2876985536" sldId="264"/>
            <ac:picMk id="2" creationId="{973D8A5B-3706-410B-8919-AADADCA1743E}"/>
          </ac:picMkLst>
        </pc:picChg>
        <pc:picChg chg="del">
          <ac:chgData name="Katie Harrison" userId="7646f04428f4a8c3" providerId="LiveId" clId="{46F3CD4B-BCBD-4419-8479-EAE52A9C70FF}" dt="2019-09-10T11:21:09.406" v="122" actId="478"/>
          <ac:picMkLst>
            <pc:docMk/>
            <pc:sldMk cId="2876985536" sldId="264"/>
            <ac:picMk id="3" creationId="{1491E7C2-4344-454D-A0F7-6FDA0F08361D}"/>
          </ac:picMkLst>
        </pc:picChg>
        <pc:picChg chg="add mod">
          <ac:chgData name="Katie Harrison" userId="7646f04428f4a8c3" providerId="LiveId" clId="{46F3CD4B-BCBD-4419-8479-EAE52A9C70FF}" dt="2019-09-10T11:21:41.541" v="129" actId="14100"/>
          <ac:picMkLst>
            <pc:docMk/>
            <pc:sldMk cId="2876985536" sldId="264"/>
            <ac:picMk id="4" creationId="{1A1D533B-122A-4A4F-9961-C2276CE73900}"/>
          </ac:picMkLst>
        </pc:picChg>
      </pc:sldChg>
      <pc:sldChg chg="addSp delSp modSp">
        <pc:chgData name="Katie Harrison" userId="7646f04428f4a8c3" providerId="LiveId" clId="{46F3CD4B-BCBD-4419-8479-EAE52A9C70FF}" dt="2019-09-10T11:19:04.028" v="117" actId="14100"/>
        <pc:sldMkLst>
          <pc:docMk/>
          <pc:sldMk cId="2725769990" sldId="276"/>
        </pc:sldMkLst>
        <pc:picChg chg="del">
          <ac:chgData name="Katie Harrison" userId="7646f04428f4a8c3" providerId="LiveId" clId="{46F3CD4B-BCBD-4419-8479-EAE52A9C70FF}" dt="2019-09-10T11:18:57.059" v="114" actId="478"/>
          <ac:picMkLst>
            <pc:docMk/>
            <pc:sldMk cId="2725769990" sldId="276"/>
            <ac:picMk id="2" creationId="{411450F8-8892-4AB6-8A0D-B704424458D1}"/>
          </ac:picMkLst>
        </pc:picChg>
        <pc:picChg chg="add mod">
          <ac:chgData name="Katie Harrison" userId="7646f04428f4a8c3" providerId="LiveId" clId="{46F3CD4B-BCBD-4419-8479-EAE52A9C70FF}" dt="2019-09-10T11:19:04.028" v="117" actId="14100"/>
          <ac:picMkLst>
            <pc:docMk/>
            <pc:sldMk cId="2725769990" sldId="276"/>
            <ac:picMk id="3" creationId="{C2AA5E05-A33D-4DA9-96B1-343246A7F70E}"/>
          </ac:picMkLst>
        </pc:picChg>
      </pc:sldChg>
      <pc:sldChg chg="addSp delSp modSp">
        <pc:chgData name="Katie Harrison" userId="7646f04428f4a8c3" providerId="LiveId" clId="{46F3CD4B-BCBD-4419-8479-EAE52A9C70FF}" dt="2019-09-10T11:22:11.801" v="134" actId="14100"/>
        <pc:sldMkLst>
          <pc:docMk/>
          <pc:sldMk cId="1840617628" sldId="279"/>
        </pc:sldMkLst>
        <pc:picChg chg="del">
          <ac:chgData name="Katie Harrison" userId="7646f04428f4a8c3" providerId="LiveId" clId="{46F3CD4B-BCBD-4419-8479-EAE52A9C70FF}" dt="2019-09-10T11:21:44.980" v="130" actId="478"/>
          <ac:picMkLst>
            <pc:docMk/>
            <pc:sldMk cId="1840617628" sldId="279"/>
            <ac:picMk id="2" creationId="{2A9E1F31-EF79-49C0-AE96-160521E59873}"/>
          </ac:picMkLst>
        </pc:picChg>
        <pc:picChg chg="add mod">
          <ac:chgData name="Katie Harrison" userId="7646f04428f4a8c3" providerId="LiveId" clId="{46F3CD4B-BCBD-4419-8479-EAE52A9C70FF}" dt="2019-09-10T11:22:11.801" v="134" actId="14100"/>
          <ac:picMkLst>
            <pc:docMk/>
            <pc:sldMk cId="1840617628" sldId="279"/>
            <ac:picMk id="3" creationId="{2DC6D4E1-CBDC-4EE7-8F7F-AD93A97B76E3}"/>
          </ac:picMkLst>
        </pc:picChg>
      </pc:sldChg>
      <pc:sldChg chg="modSp">
        <pc:chgData name="Katie Harrison" userId="7646f04428f4a8c3" providerId="LiveId" clId="{46F3CD4B-BCBD-4419-8479-EAE52A9C70FF}" dt="2019-09-10T11:17:49.957" v="113" actId="20577"/>
        <pc:sldMkLst>
          <pc:docMk/>
          <pc:sldMk cId="737016717" sldId="281"/>
        </pc:sldMkLst>
        <pc:spChg chg="mod">
          <ac:chgData name="Katie Harrison" userId="7646f04428f4a8c3" providerId="LiveId" clId="{46F3CD4B-BCBD-4419-8479-EAE52A9C70FF}" dt="2019-09-10T11:16:37.794" v="11" actId="255"/>
          <ac:spMkLst>
            <pc:docMk/>
            <pc:sldMk cId="737016717" sldId="281"/>
            <ac:spMk id="2" creationId="{8BF8FF3A-CCB6-4C00-BE1D-69C19DDF1840}"/>
          </ac:spMkLst>
        </pc:spChg>
        <pc:spChg chg="mod">
          <ac:chgData name="Katie Harrison" userId="7646f04428f4a8c3" providerId="LiveId" clId="{46F3CD4B-BCBD-4419-8479-EAE52A9C70FF}" dt="2019-09-10T11:17:49.957" v="113" actId="20577"/>
          <ac:spMkLst>
            <pc:docMk/>
            <pc:sldMk cId="737016717" sldId="281"/>
            <ac:spMk id="3" creationId="{0A279344-BE91-4FEB-84A7-F20B8103DEB4}"/>
          </ac:spMkLst>
        </pc:spChg>
      </pc:sldChg>
      <pc:sldChg chg="modSp">
        <pc:chgData name="Katie Harrison" userId="7646f04428f4a8c3" providerId="LiveId" clId="{46F3CD4B-BCBD-4419-8479-EAE52A9C70FF}" dt="2019-09-10T11:23:23.649" v="136" actId="255"/>
        <pc:sldMkLst>
          <pc:docMk/>
          <pc:sldMk cId="2278883916" sldId="283"/>
        </pc:sldMkLst>
        <pc:spChg chg="mod">
          <ac:chgData name="Katie Harrison" userId="7646f04428f4a8c3" providerId="LiveId" clId="{46F3CD4B-BCBD-4419-8479-EAE52A9C70FF}" dt="2019-09-10T11:23:23.649" v="136" actId="255"/>
          <ac:spMkLst>
            <pc:docMk/>
            <pc:sldMk cId="2278883916" sldId="283"/>
            <ac:spMk id="4" creationId="{2CBEBA27-10EA-4585-8B3F-C2B40A9B643D}"/>
          </ac:spMkLst>
        </pc:spChg>
      </pc:sldChg>
      <pc:sldChg chg="modSp">
        <pc:chgData name="Katie Harrison" userId="7646f04428f4a8c3" providerId="LiveId" clId="{46F3CD4B-BCBD-4419-8479-EAE52A9C70FF}" dt="2019-09-10T11:25:42.747" v="156" actId="207"/>
        <pc:sldMkLst>
          <pc:docMk/>
          <pc:sldMk cId="766568778" sldId="285"/>
        </pc:sldMkLst>
        <pc:spChg chg="mod">
          <ac:chgData name="Katie Harrison" userId="7646f04428f4a8c3" providerId="LiveId" clId="{46F3CD4B-BCBD-4419-8479-EAE52A9C70FF}" dt="2019-09-10T11:25:42.747" v="156" actId="207"/>
          <ac:spMkLst>
            <pc:docMk/>
            <pc:sldMk cId="766568778" sldId="285"/>
            <ac:spMk id="2" creationId="{1773A2B5-C057-470B-9AA6-15816843A142}"/>
          </ac:spMkLst>
        </pc:spChg>
      </pc:sldChg>
    </pc:docChg>
  </pc:docChgLst>
  <pc:docChgLst>
    <pc:chgData name="Katie Harrison" userId="7646f04428f4a8c3" providerId="LiveId" clId="{606DEF01-4AA5-437E-B0DD-ADE3BEAF36AB}"/>
    <pc:docChg chg="custSel modSld">
      <pc:chgData name="Katie Harrison" userId="7646f04428f4a8c3" providerId="LiveId" clId="{606DEF01-4AA5-437E-B0DD-ADE3BEAF36AB}" dt="2019-07-02T15:19:13.579" v="74" actId="207"/>
      <pc:docMkLst>
        <pc:docMk/>
      </pc:docMkLst>
      <pc:sldChg chg="addSp delSp modSp">
        <pc:chgData name="Katie Harrison" userId="7646f04428f4a8c3" providerId="LiveId" clId="{606DEF01-4AA5-437E-B0DD-ADE3BEAF36AB}" dt="2019-07-02T14:56:17.709" v="5" actId="14100"/>
        <pc:sldMkLst>
          <pc:docMk/>
          <pc:sldMk cId="659468674" sldId="256"/>
        </pc:sldMkLst>
        <pc:picChg chg="add mod">
          <ac:chgData name="Katie Harrison" userId="7646f04428f4a8c3" providerId="LiveId" clId="{606DEF01-4AA5-437E-B0DD-ADE3BEAF36AB}" dt="2019-07-02T14:56:17.709" v="5" actId="14100"/>
          <ac:picMkLst>
            <pc:docMk/>
            <pc:sldMk cId="659468674" sldId="256"/>
            <ac:picMk id="3" creationId="{CA248E4A-78A0-474A-9411-7D598CE90660}"/>
          </ac:picMkLst>
        </pc:picChg>
        <pc:picChg chg="del">
          <ac:chgData name="Katie Harrison" userId="7646f04428f4a8c3" providerId="LiveId" clId="{606DEF01-4AA5-437E-B0DD-ADE3BEAF36AB}" dt="2019-07-02T14:56:02.409" v="0" actId="478"/>
          <ac:picMkLst>
            <pc:docMk/>
            <pc:sldMk cId="659468674" sldId="256"/>
            <ac:picMk id="4" creationId="{02CB6514-BC65-4855-8A19-654D458F6DBA}"/>
          </ac:picMkLst>
        </pc:picChg>
      </pc:sldChg>
      <pc:sldChg chg="addSp delSp modSp">
        <pc:chgData name="Katie Harrison" userId="7646f04428f4a8c3" providerId="LiveId" clId="{606DEF01-4AA5-437E-B0DD-ADE3BEAF36AB}" dt="2019-07-02T14:59:52.311" v="49" actId="14100"/>
        <pc:sldMkLst>
          <pc:docMk/>
          <pc:sldMk cId="3476934783" sldId="263"/>
        </pc:sldMkLst>
        <pc:picChg chg="del">
          <ac:chgData name="Katie Harrison" userId="7646f04428f4a8c3" providerId="LiveId" clId="{606DEF01-4AA5-437E-B0DD-ADE3BEAF36AB}" dt="2019-07-02T14:59:23.764" v="46" actId="478"/>
          <ac:picMkLst>
            <pc:docMk/>
            <pc:sldMk cId="3476934783" sldId="263"/>
            <ac:picMk id="2" creationId="{8EA98862-97A0-4B14-9CB0-F2B8461C4FFF}"/>
          </ac:picMkLst>
        </pc:picChg>
        <pc:picChg chg="add mod">
          <ac:chgData name="Katie Harrison" userId="7646f04428f4a8c3" providerId="LiveId" clId="{606DEF01-4AA5-437E-B0DD-ADE3BEAF36AB}" dt="2019-07-02T14:59:52.311" v="49" actId="14100"/>
          <ac:picMkLst>
            <pc:docMk/>
            <pc:sldMk cId="3476934783" sldId="263"/>
            <ac:picMk id="3" creationId="{E24C102B-80D7-431C-9A38-D17707B4281B}"/>
          </ac:picMkLst>
        </pc:picChg>
      </pc:sldChg>
      <pc:sldChg chg="addSp delSp modSp">
        <pc:chgData name="Katie Harrison" userId="7646f04428f4a8c3" providerId="LiveId" clId="{606DEF01-4AA5-437E-B0DD-ADE3BEAF36AB}" dt="2019-07-02T15:00:32.462" v="53" actId="14100"/>
        <pc:sldMkLst>
          <pc:docMk/>
          <pc:sldMk cId="2876985536" sldId="264"/>
        </pc:sldMkLst>
        <pc:picChg chg="del">
          <ac:chgData name="Katie Harrison" userId="7646f04428f4a8c3" providerId="LiveId" clId="{606DEF01-4AA5-437E-B0DD-ADE3BEAF36AB}" dt="2019-07-02T15:00:00.876" v="50" actId="478"/>
          <ac:picMkLst>
            <pc:docMk/>
            <pc:sldMk cId="2876985536" sldId="264"/>
            <ac:picMk id="2" creationId="{BDF1B8D4-54FA-49BF-A773-915FB94B3F1F}"/>
          </ac:picMkLst>
        </pc:picChg>
        <pc:picChg chg="add mod">
          <ac:chgData name="Katie Harrison" userId="7646f04428f4a8c3" providerId="LiveId" clId="{606DEF01-4AA5-437E-B0DD-ADE3BEAF36AB}" dt="2019-07-02T15:00:32.462" v="53" actId="14100"/>
          <ac:picMkLst>
            <pc:docMk/>
            <pc:sldMk cId="2876985536" sldId="264"/>
            <ac:picMk id="3" creationId="{4FCD40E5-0BD9-4AFA-9DB1-672C583C6ABB}"/>
          </ac:picMkLst>
        </pc:picChg>
      </pc:sldChg>
      <pc:sldChg chg="addSp delSp modSp">
        <pc:chgData name="Katie Harrison" userId="7646f04428f4a8c3" providerId="LiveId" clId="{606DEF01-4AA5-437E-B0DD-ADE3BEAF36AB}" dt="2019-07-02T14:59:18.527" v="45" actId="14100"/>
        <pc:sldMkLst>
          <pc:docMk/>
          <pc:sldMk cId="2725769990" sldId="276"/>
        </pc:sldMkLst>
        <pc:picChg chg="add mod">
          <ac:chgData name="Katie Harrison" userId="7646f04428f4a8c3" providerId="LiveId" clId="{606DEF01-4AA5-437E-B0DD-ADE3BEAF36AB}" dt="2019-07-02T14:59:18.527" v="45" actId="14100"/>
          <ac:picMkLst>
            <pc:docMk/>
            <pc:sldMk cId="2725769990" sldId="276"/>
            <ac:picMk id="2" creationId="{8255C310-C211-4008-9A5B-BC63E0562CD5}"/>
          </ac:picMkLst>
        </pc:picChg>
        <pc:picChg chg="del">
          <ac:chgData name="Katie Harrison" userId="7646f04428f4a8c3" providerId="LiveId" clId="{606DEF01-4AA5-437E-B0DD-ADE3BEAF36AB}" dt="2019-07-02T14:58:18.585" v="42" actId="478"/>
          <ac:picMkLst>
            <pc:docMk/>
            <pc:sldMk cId="2725769990" sldId="276"/>
            <ac:picMk id="3" creationId="{878C1862-EE65-41F0-B030-CFF336339618}"/>
          </ac:picMkLst>
        </pc:picChg>
      </pc:sldChg>
      <pc:sldChg chg="addSp delSp modSp">
        <pc:chgData name="Katie Harrison" userId="7646f04428f4a8c3" providerId="LiveId" clId="{606DEF01-4AA5-437E-B0DD-ADE3BEAF36AB}" dt="2019-07-02T15:01:24.695" v="57" actId="14100"/>
        <pc:sldMkLst>
          <pc:docMk/>
          <pc:sldMk cId="1840617628" sldId="279"/>
        </pc:sldMkLst>
        <pc:picChg chg="add mod">
          <ac:chgData name="Katie Harrison" userId="7646f04428f4a8c3" providerId="LiveId" clId="{606DEF01-4AA5-437E-B0DD-ADE3BEAF36AB}" dt="2019-07-02T15:01:24.695" v="57" actId="14100"/>
          <ac:picMkLst>
            <pc:docMk/>
            <pc:sldMk cId="1840617628" sldId="279"/>
            <ac:picMk id="2" creationId="{406B25EF-5113-41E4-8164-037AD60B6171}"/>
          </ac:picMkLst>
        </pc:picChg>
        <pc:picChg chg="del">
          <ac:chgData name="Katie Harrison" userId="7646f04428f4a8c3" providerId="LiveId" clId="{606DEF01-4AA5-437E-B0DD-ADE3BEAF36AB}" dt="2019-07-02T15:00:48.895" v="54" actId="478"/>
          <ac:picMkLst>
            <pc:docMk/>
            <pc:sldMk cId="1840617628" sldId="279"/>
            <ac:picMk id="3" creationId="{7C2A9D5F-7430-4179-8CAE-6BE690C79603}"/>
          </ac:picMkLst>
        </pc:picChg>
      </pc:sldChg>
      <pc:sldChg chg="modSp">
        <pc:chgData name="Katie Harrison" userId="7646f04428f4a8c3" providerId="LiveId" clId="{606DEF01-4AA5-437E-B0DD-ADE3BEAF36AB}" dt="2019-07-02T14:58:13.341" v="41"/>
        <pc:sldMkLst>
          <pc:docMk/>
          <pc:sldMk cId="737016717" sldId="281"/>
        </pc:sldMkLst>
        <pc:spChg chg="mod">
          <ac:chgData name="Katie Harrison" userId="7646f04428f4a8c3" providerId="LiveId" clId="{606DEF01-4AA5-437E-B0DD-ADE3BEAF36AB}" dt="2019-07-02T14:58:13.341" v="41"/>
          <ac:spMkLst>
            <pc:docMk/>
            <pc:sldMk cId="737016717" sldId="281"/>
            <ac:spMk id="2" creationId="{8BF8FF3A-CCB6-4C00-BE1D-69C19DDF1840}"/>
          </ac:spMkLst>
        </pc:spChg>
        <pc:spChg chg="mod">
          <ac:chgData name="Katie Harrison" userId="7646f04428f4a8c3" providerId="LiveId" clId="{606DEF01-4AA5-437E-B0DD-ADE3BEAF36AB}" dt="2019-07-02T14:56:59.146" v="40" actId="20577"/>
          <ac:spMkLst>
            <pc:docMk/>
            <pc:sldMk cId="737016717" sldId="281"/>
            <ac:spMk id="3" creationId="{0A279344-BE91-4FEB-84A7-F20B8103DEB4}"/>
          </ac:spMkLst>
        </pc:spChg>
      </pc:sldChg>
      <pc:sldChg chg="modSp">
        <pc:chgData name="Katie Harrison" userId="7646f04428f4a8c3" providerId="LiveId" clId="{606DEF01-4AA5-437E-B0DD-ADE3BEAF36AB}" dt="2019-07-02T15:03:49.959" v="59" actId="255"/>
        <pc:sldMkLst>
          <pc:docMk/>
          <pc:sldMk cId="2278883916" sldId="283"/>
        </pc:sldMkLst>
        <pc:spChg chg="mod">
          <ac:chgData name="Katie Harrison" userId="7646f04428f4a8c3" providerId="LiveId" clId="{606DEF01-4AA5-437E-B0DD-ADE3BEAF36AB}" dt="2019-07-02T15:03:49.959" v="59" actId="255"/>
          <ac:spMkLst>
            <pc:docMk/>
            <pc:sldMk cId="2278883916" sldId="283"/>
            <ac:spMk id="4" creationId="{2CBEBA27-10EA-4585-8B3F-C2B40A9B643D}"/>
          </ac:spMkLst>
        </pc:spChg>
      </pc:sldChg>
      <pc:sldChg chg="modSp">
        <pc:chgData name="Katie Harrison" userId="7646f04428f4a8c3" providerId="LiveId" clId="{606DEF01-4AA5-437E-B0DD-ADE3BEAF36AB}" dt="2019-07-02T15:19:13.579" v="74" actId="207"/>
        <pc:sldMkLst>
          <pc:docMk/>
          <pc:sldMk cId="766568778" sldId="285"/>
        </pc:sldMkLst>
        <pc:spChg chg="mod">
          <ac:chgData name="Katie Harrison" userId="7646f04428f4a8c3" providerId="LiveId" clId="{606DEF01-4AA5-437E-B0DD-ADE3BEAF36AB}" dt="2019-07-02T15:19:13.579" v="74" actId="207"/>
          <ac:spMkLst>
            <pc:docMk/>
            <pc:sldMk cId="766568778" sldId="285"/>
            <ac:spMk id="2" creationId="{1773A2B5-C057-470B-9AA6-15816843A142}"/>
          </ac:spMkLst>
        </pc:spChg>
      </pc:sldChg>
    </pc:docChg>
  </pc:docChgLst>
  <pc:docChgLst>
    <pc:chgData name="Katie Harrison" userId="7646f04428f4a8c3" providerId="LiveId" clId="{BB59638E-265B-4F66-9F77-6FDBB430F1AF}"/>
  </pc:docChgLst>
  <pc:docChgLst>
    <pc:chgData name="Katie Harrison" userId="7646f04428f4a8c3" providerId="LiveId" clId="{545E981C-83CF-4E7F-B2F0-4F554F383A5E}"/>
  </pc:docChgLst>
  <pc:docChgLst>
    <pc:chgData name="Katie Harrison" userId="7646f04428f4a8c3" providerId="LiveId" clId="{5C81F07F-1390-4F15-8B7E-404016726A0D}"/>
  </pc:docChgLst>
  <pc:docChgLst>
    <pc:chgData name="Katie Harrison" userId="7646f04428f4a8c3" providerId="LiveId" clId="{0944E609-6E1D-46E8-A1BD-883BA6BD4788}"/>
    <pc:docChg chg="undo custSel addSld delSld modSld">
      <pc:chgData name="Katie Harrison" userId="7646f04428f4a8c3" providerId="LiveId" clId="{0944E609-6E1D-46E8-A1BD-883BA6BD4788}" dt="2020-03-26T10:25:17.150" v="409" actId="14100"/>
      <pc:docMkLst>
        <pc:docMk/>
      </pc:docMkLst>
      <pc:sldChg chg="modSp mod">
        <pc:chgData name="Katie Harrison" userId="7646f04428f4a8c3" providerId="LiveId" clId="{0944E609-6E1D-46E8-A1BD-883BA6BD4788}" dt="2020-03-26T10:22:41.316" v="407" actId="1076"/>
        <pc:sldMkLst>
          <pc:docMk/>
          <pc:sldMk cId="1514167895" sldId="277"/>
        </pc:sldMkLst>
        <pc:spChg chg="mod">
          <ac:chgData name="Katie Harrison" userId="7646f04428f4a8c3" providerId="LiveId" clId="{0944E609-6E1D-46E8-A1BD-883BA6BD4788}" dt="2020-03-26T10:22:31.453" v="406" actId="14100"/>
          <ac:spMkLst>
            <pc:docMk/>
            <pc:sldMk cId="1514167895" sldId="277"/>
            <ac:spMk id="2" creationId="{8BF8FF3A-CCB6-4C00-BE1D-69C19DDF1840}"/>
          </ac:spMkLst>
        </pc:spChg>
        <pc:spChg chg="mod">
          <ac:chgData name="Katie Harrison" userId="7646f04428f4a8c3" providerId="LiveId" clId="{0944E609-6E1D-46E8-A1BD-883BA6BD4788}" dt="2020-03-26T10:22:41.316" v="407" actId="1076"/>
          <ac:spMkLst>
            <pc:docMk/>
            <pc:sldMk cId="1514167895" sldId="277"/>
            <ac:spMk id="3" creationId="{0A279344-BE91-4FEB-84A7-F20B8103DEB4}"/>
          </ac:spMkLst>
        </pc:spChg>
        <pc:spChg chg="mod">
          <ac:chgData name="Katie Harrison" userId="7646f04428f4a8c3" providerId="LiveId" clId="{0944E609-6E1D-46E8-A1BD-883BA6BD4788}" dt="2020-03-26T09:31:35.762" v="12" actId="1076"/>
          <ac:spMkLst>
            <pc:docMk/>
            <pc:sldMk cId="1514167895" sldId="277"/>
            <ac:spMk id="5" creationId="{DE902F62-33D6-43D3-80CF-40DD53777765}"/>
          </ac:spMkLst>
        </pc:spChg>
      </pc:sldChg>
      <pc:sldChg chg="modSp mod">
        <pc:chgData name="Katie Harrison" userId="7646f04428f4a8c3" providerId="LiveId" clId="{0944E609-6E1D-46E8-A1BD-883BA6BD4788}" dt="2020-03-26T10:19:16.495" v="383" actId="255"/>
        <pc:sldMkLst>
          <pc:docMk/>
          <pc:sldMk cId="2278883916" sldId="283"/>
        </pc:sldMkLst>
        <pc:spChg chg="mod">
          <ac:chgData name="Katie Harrison" userId="7646f04428f4a8c3" providerId="LiveId" clId="{0944E609-6E1D-46E8-A1BD-883BA6BD4788}" dt="2020-03-26T10:19:16.495" v="383" actId="255"/>
          <ac:spMkLst>
            <pc:docMk/>
            <pc:sldMk cId="2278883916" sldId="283"/>
            <ac:spMk id="5" creationId="{B0F095B9-7B81-4C55-8891-C08AD7047FF2}"/>
          </ac:spMkLst>
        </pc:spChg>
      </pc:sldChg>
      <pc:sldChg chg="modSp mod">
        <pc:chgData name="Katie Harrison" userId="7646f04428f4a8c3" providerId="LiveId" clId="{0944E609-6E1D-46E8-A1BD-883BA6BD4788}" dt="2020-03-26T10:22:03.211" v="403" actId="14100"/>
        <pc:sldMkLst>
          <pc:docMk/>
          <pc:sldMk cId="766568778" sldId="285"/>
        </pc:sldMkLst>
        <pc:spChg chg="mod">
          <ac:chgData name="Katie Harrison" userId="7646f04428f4a8c3" providerId="LiveId" clId="{0944E609-6E1D-46E8-A1BD-883BA6BD4788}" dt="2020-03-26T10:22:03.211" v="403" actId="14100"/>
          <ac:spMkLst>
            <pc:docMk/>
            <pc:sldMk cId="766568778" sldId="285"/>
            <ac:spMk id="2" creationId="{1773A2B5-C057-470B-9AA6-15816843A142}"/>
          </ac:spMkLst>
        </pc:spChg>
      </pc:sldChg>
      <pc:sldChg chg="addSp delSp modSp mod">
        <pc:chgData name="Katie Harrison" userId="7646f04428f4a8c3" providerId="LiveId" clId="{0944E609-6E1D-46E8-A1BD-883BA6BD4788}" dt="2020-03-26T10:20:35.564" v="387" actId="14100"/>
        <pc:sldMkLst>
          <pc:docMk/>
          <pc:sldMk cId="1623317548" sldId="288"/>
        </pc:sldMkLst>
        <pc:picChg chg="del">
          <ac:chgData name="Katie Harrison" userId="7646f04428f4a8c3" providerId="LiveId" clId="{0944E609-6E1D-46E8-A1BD-883BA6BD4788}" dt="2020-03-26T10:19:19.949" v="384" actId="478"/>
          <ac:picMkLst>
            <pc:docMk/>
            <pc:sldMk cId="1623317548" sldId="288"/>
            <ac:picMk id="2" creationId="{C328599A-C2B4-4956-97A0-E380FBF1B2EE}"/>
          </ac:picMkLst>
        </pc:picChg>
        <pc:picChg chg="add mod">
          <ac:chgData name="Katie Harrison" userId="7646f04428f4a8c3" providerId="LiveId" clId="{0944E609-6E1D-46E8-A1BD-883BA6BD4788}" dt="2020-03-26T10:20:35.564" v="387" actId="14100"/>
          <ac:picMkLst>
            <pc:docMk/>
            <pc:sldMk cId="1623317548" sldId="288"/>
            <ac:picMk id="3" creationId="{732A8E97-85CA-4CBB-8872-54330148E1B1}"/>
          </ac:picMkLst>
        </pc:picChg>
      </pc:sldChg>
      <pc:sldChg chg="addSp delSp modSp mod">
        <pc:chgData name="Katie Harrison" userId="7646f04428f4a8c3" providerId="LiveId" clId="{0944E609-6E1D-46E8-A1BD-883BA6BD4788}" dt="2020-03-26T09:30:15.656" v="5" actId="14100"/>
        <pc:sldMkLst>
          <pc:docMk/>
          <pc:sldMk cId="2360800188" sldId="292"/>
        </pc:sldMkLst>
        <pc:picChg chg="add mod">
          <ac:chgData name="Katie Harrison" userId="7646f04428f4a8c3" providerId="LiveId" clId="{0944E609-6E1D-46E8-A1BD-883BA6BD4788}" dt="2020-03-26T09:30:15.656" v="5" actId="14100"/>
          <ac:picMkLst>
            <pc:docMk/>
            <pc:sldMk cId="2360800188" sldId="292"/>
            <ac:picMk id="3" creationId="{C17AD75C-F0E3-42EB-99D7-6D56F135182C}"/>
          </ac:picMkLst>
        </pc:picChg>
        <pc:picChg chg="del">
          <ac:chgData name="Katie Harrison" userId="7646f04428f4a8c3" providerId="LiveId" clId="{0944E609-6E1D-46E8-A1BD-883BA6BD4788}" dt="2020-03-26T09:29:49.118" v="0" actId="478"/>
          <ac:picMkLst>
            <pc:docMk/>
            <pc:sldMk cId="2360800188" sldId="292"/>
            <ac:picMk id="4" creationId="{94E65B03-DB72-40B3-9A60-03E83D2B0B95}"/>
          </ac:picMkLst>
        </pc:picChg>
      </pc:sldChg>
      <pc:sldChg chg="addSp delSp modSp mod">
        <pc:chgData name="Katie Harrison" userId="7646f04428f4a8c3" providerId="LiveId" clId="{0944E609-6E1D-46E8-A1BD-883BA6BD4788}" dt="2020-03-26T09:43:36.596" v="172" actId="1076"/>
        <pc:sldMkLst>
          <pc:docMk/>
          <pc:sldMk cId="2135144602" sldId="299"/>
        </pc:sldMkLst>
        <pc:spChg chg="mod">
          <ac:chgData name="Katie Harrison" userId="7646f04428f4a8c3" providerId="LiveId" clId="{0944E609-6E1D-46E8-A1BD-883BA6BD4788}" dt="2020-03-26T09:39:51.040" v="137"/>
          <ac:spMkLst>
            <pc:docMk/>
            <pc:sldMk cId="2135144602" sldId="299"/>
            <ac:spMk id="6" creationId="{C31DF43F-B660-4B01-86E8-7BF99AEFEDD2}"/>
          </ac:spMkLst>
        </pc:spChg>
        <pc:spChg chg="del">
          <ac:chgData name="Katie Harrison" userId="7646f04428f4a8c3" providerId="LiveId" clId="{0944E609-6E1D-46E8-A1BD-883BA6BD4788}" dt="2020-03-26T09:39:12.526" v="135" actId="478"/>
          <ac:spMkLst>
            <pc:docMk/>
            <pc:sldMk cId="2135144602" sldId="299"/>
            <ac:spMk id="14" creationId="{3AAE5EAD-D026-4962-A50E-E82780C681B2}"/>
          </ac:spMkLst>
        </pc:spChg>
        <pc:spChg chg="del">
          <ac:chgData name="Katie Harrison" userId="7646f04428f4a8c3" providerId="LiveId" clId="{0944E609-6E1D-46E8-A1BD-883BA6BD4788}" dt="2020-03-26T09:39:14.574" v="136" actId="478"/>
          <ac:spMkLst>
            <pc:docMk/>
            <pc:sldMk cId="2135144602" sldId="299"/>
            <ac:spMk id="15" creationId="{5B10D96D-6A8A-4ECF-84FF-16A12166B38C}"/>
          </ac:spMkLst>
        </pc:spChg>
        <pc:spChg chg="add mod">
          <ac:chgData name="Katie Harrison" userId="7646f04428f4a8c3" providerId="LiveId" clId="{0944E609-6E1D-46E8-A1BD-883BA6BD4788}" dt="2020-03-26T09:43:24.951" v="169" actId="255"/>
          <ac:spMkLst>
            <pc:docMk/>
            <pc:sldMk cId="2135144602" sldId="299"/>
            <ac:spMk id="16" creationId="{439BFCAF-94F2-431E-8D14-C53BCA9F558D}"/>
          </ac:spMkLst>
        </pc:spChg>
        <pc:spChg chg="add del mod">
          <ac:chgData name="Katie Harrison" userId="7646f04428f4a8c3" providerId="LiveId" clId="{0944E609-6E1D-46E8-A1BD-883BA6BD4788}" dt="2020-03-26T09:42:51.738" v="161" actId="478"/>
          <ac:spMkLst>
            <pc:docMk/>
            <pc:sldMk cId="2135144602" sldId="299"/>
            <ac:spMk id="17" creationId="{7B3742A3-3887-48F4-9792-4A70A659BC99}"/>
          </ac:spMkLst>
        </pc:spChg>
        <pc:spChg chg="del mod">
          <ac:chgData name="Katie Harrison" userId="7646f04428f4a8c3" providerId="LiveId" clId="{0944E609-6E1D-46E8-A1BD-883BA6BD4788}" dt="2020-03-26T09:39:07.025" v="134" actId="478"/>
          <ac:spMkLst>
            <pc:docMk/>
            <pc:sldMk cId="2135144602" sldId="299"/>
            <ac:spMk id="18" creationId="{6C188F7D-2834-4AE2-92E2-8B4D9F6570C8}"/>
          </ac:spMkLst>
        </pc:spChg>
        <pc:picChg chg="del">
          <ac:chgData name="Katie Harrison" userId="7646f04428f4a8c3" providerId="LiveId" clId="{0944E609-6E1D-46E8-A1BD-883BA6BD4788}" dt="2020-03-26T09:39:03.505" v="132" actId="478"/>
          <ac:picMkLst>
            <pc:docMk/>
            <pc:sldMk cId="2135144602" sldId="299"/>
            <ac:picMk id="3" creationId="{E27A270B-7E78-432A-B225-9F7744D45371}"/>
          </ac:picMkLst>
        </pc:picChg>
        <pc:picChg chg="add mod">
          <ac:chgData name="Katie Harrison" userId="7646f04428f4a8c3" providerId="LiveId" clId="{0944E609-6E1D-46E8-A1BD-883BA6BD4788}" dt="2020-03-26T09:43:31.625" v="171" actId="14100"/>
          <ac:picMkLst>
            <pc:docMk/>
            <pc:sldMk cId="2135144602" sldId="299"/>
            <ac:picMk id="7" creationId="{75792857-5901-43B2-BA75-47F9F017DB38}"/>
          </ac:picMkLst>
        </pc:picChg>
        <pc:picChg chg="add mod">
          <ac:chgData name="Katie Harrison" userId="7646f04428f4a8c3" providerId="LiveId" clId="{0944E609-6E1D-46E8-A1BD-883BA6BD4788}" dt="2020-03-26T09:43:36.596" v="172" actId="1076"/>
          <ac:picMkLst>
            <pc:docMk/>
            <pc:sldMk cId="2135144602" sldId="299"/>
            <ac:picMk id="8" creationId="{E3892A3B-FA64-4AAE-A4BA-9158CF51C928}"/>
          </ac:picMkLst>
        </pc:picChg>
      </pc:sldChg>
      <pc:sldChg chg="addSp delSp modSp mod">
        <pc:chgData name="Katie Harrison" userId="7646f04428f4a8c3" providerId="LiveId" clId="{0944E609-6E1D-46E8-A1BD-883BA6BD4788}" dt="2020-03-26T10:25:17.150" v="409" actId="14100"/>
        <pc:sldMkLst>
          <pc:docMk/>
          <pc:sldMk cId="1474123165" sldId="307"/>
        </pc:sldMkLst>
        <pc:spChg chg="mod">
          <ac:chgData name="Katie Harrison" userId="7646f04428f4a8c3" providerId="LiveId" clId="{0944E609-6E1D-46E8-A1BD-883BA6BD4788}" dt="2020-03-26T09:49:41.369" v="206"/>
          <ac:spMkLst>
            <pc:docMk/>
            <pc:sldMk cId="1474123165" sldId="307"/>
            <ac:spMk id="6" creationId="{C31DF43F-B660-4B01-86E8-7BF99AEFEDD2}"/>
          </ac:spMkLst>
        </pc:spChg>
        <pc:spChg chg="add mod">
          <ac:chgData name="Katie Harrison" userId="7646f04428f4a8c3" providerId="LiveId" clId="{0944E609-6E1D-46E8-A1BD-883BA6BD4788}" dt="2020-03-26T10:24:52.143" v="408" actId="14100"/>
          <ac:spMkLst>
            <pc:docMk/>
            <pc:sldMk cId="1474123165" sldId="307"/>
            <ac:spMk id="12" creationId="{9A41BB94-B588-4217-9762-D1162E761D82}"/>
          </ac:spMkLst>
        </pc:spChg>
        <pc:spChg chg="del">
          <ac:chgData name="Katie Harrison" userId="7646f04428f4a8c3" providerId="LiveId" clId="{0944E609-6E1D-46E8-A1BD-883BA6BD4788}" dt="2020-03-26T09:47:58.125" v="201" actId="478"/>
          <ac:spMkLst>
            <pc:docMk/>
            <pc:sldMk cId="1474123165" sldId="307"/>
            <ac:spMk id="13" creationId="{EAA8F86C-5D2F-4EFB-B689-2082ADC14174}"/>
          </ac:spMkLst>
        </pc:spChg>
        <pc:spChg chg="del">
          <ac:chgData name="Katie Harrison" userId="7646f04428f4a8c3" providerId="LiveId" clId="{0944E609-6E1D-46E8-A1BD-883BA6BD4788}" dt="2020-03-26T09:48:01.767" v="203" actId="478"/>
          <ac:spMkLst>
            <pc:docMk/>
            <pc:sldMk cId="1474123165" sldId="307"/>
            <ac:spMk id="14" creationId="{9BEC7D2D-F2F9-45ED-95A5-DCEA927CB7C8}"/>
          </ac:spMkLst>
        </pc:spChg>
        <pc:spChg chg="del">
          <ac:chgData name="Katie Harrison" userId="7646f04428f4a8c3" providerId="LiveId" clId="{0944E609-6E1D-46E8-A1BD-883BA6BD4788}" dt="2020-03-26T09:48:06.034" v="205" actId="478"/>
          <ac:spMkLst>
            <pc:docMk/>
            <pc:sldMk cId="1474123165" sldId="307"/>
            <ac:spMk id="15" creationId="{0916A38A-AA25-4DCB-A196-7E219DEAE69D}"/>
          </ac:spMkLst>
        </pc:spChg>
        <pc:spChg chg="del">
          <ac:chgData name="Katie Harrison" userId="7646f04428f4a8c3" providerId="LiveId" clId="{0944E609-6E1D-46E8-A1BD-883BA6BD4788}" dt="2020-03-26T09:48:00.172" v="202" actId="478"/>
          <ac:spMkLst>
            <pc:docMk/>
            <pc:sldMk cId="1474123165" sldId="307"/>
            <ac:spMk id="16" creationId="{5D8C4353-8053-4A99-A53B-B77984E7E3A6}"/>
          </ac:spMkLst>
        </pc:spChg>
        <pc:spChg chg="del">
          <ac:chgData name="Katie Harrison" userId="7646f04428f4a8c3" providerId="LiveId" clId="{0944E609-6E1D-46E8-A1BD-883BA6BD4788}" dt="2020-03-26T09:48:03.971" v="204" actId="478"/>
          <ac:spMkLst>
            <pc:docMk/>
            <pc:sldMk cId="1474123165" sldId="307"/>
            <ac:spMk id="17" creationId="{26671753-E0A9-4C01-B134-82EE0F113AC1}"/>
          </ac:spMkLst>
        </pc:spChg>
        <pc:spChg chg="add mod">
          <ac:chgData name="Katie Harrison" userId="7646f04428f4a8c3" providerId="LiveId" clId="{0944E609-6E1D-46E8-A1BD-883BA6BD4788}" dt="2020-03-26T10:25:17.150" v="409" actId="14100"/>
          <ac:spMkLst>
            <pc:docMk/>
            <pc:sldMk cId="1474123165" sldId="307"/>
            <ac:spMk id="18" creationId="{563F09B7-1D6A-4558-BDD2-870594427265}"/>
          </ac:spMkLst>
        </pc:spChg>
        <pc:spChg chg="add mod">
          <ac:chgData name="Katie Harrison" userId="7646f04428f4a8c3" providerId="LiveId" clId="{0944E609-6E1D-46E8-A1BD-883BA6BD4788}" dt="2020-03-26T09:56:30.148" v="232" actId="1076"/>
          <ac:spMkLst>
            <pc:docMk/>
            <pc:sldMk cId="1474123165" sldId="307"/>
            <ac:spMk id="20" creationId="{9DA46986-502E-456B-9F33-C90D56044D83}"/>
          </ac:spMkLst>
        </pc:spChg>
        <pc:picChg chg="add mod">
          <ac:chgData name="Katie Harrison" userId="7646f04428f4a8c3" providerId="LiveId" clId="{0944E609-6E1D-46E8-A1BD-883BA6BD4788}" dt="2020-03-26T09:55:51.043" v="230" actId="1076"/>
          <ac:picMkLst>
            <pc:docMk/>
            <pc:sldMk cId="1474123165" sldId="307"/>
            <ac:picMk id="19" creationId="{320C74BE-377D-4157-96F6-593FD021C4B1}"/>
          </ac:picMkLst>
        </pc:picChg>
      </pc:sldChg>
      <pc:sldChg chg="addSp delSp modSp add del mod">
        <pc:chgData name="Katie Harrison" userId="7646f04428f4a8c3" providerId="LiveId" clId="{0944E609-6E1D-46E8-A1BD-883BA6BD4788}" dt="2020-03-26T10:13:35.079" v="338" actId="255"/>
        <pc:sldMkLst>
          <pc:docMk/>
          <pc:sldMk cId="3305974852" sldId="309"/>
        </pc:sldMkLst>
        <pc:spChg chg="mod">
          <ac:chgData name="Katie Harrison" userId="7646f04428f4a8c3" providerId="LiveId" clId="{0944E609-6E1D-46E8-A1BD-883BA6BD4788}" dt="2020-03-26T10:11:26.939" v="315" actId="207"/>
          <ac:spMkLst>
            <pc:docMk/>
            <pc:sldMk cId="3305974852" sldId="309"/>
            <ac:spMk id="6" creationId="{C31DF43F-B660-4B01-86E8-7BF99AEFEDD2}"/>
          </ac:spMkLst>
        </pc:spChg>
        <pc:spChg chg="add mod">
          <ac:chgData name="Katie Harrison" userId="7646f04428f4a8c3" providerId="LiveId" clId="{0944E609-6E1D-46E8-A1BD-883BA6BD4788}" dt="2020-03-26T10:12:42.118" v="328" actId="255"/>
          <ac:spMkLst>
            <pc:docMk/>
            <pc:sldMk cId="3305974852" sldId="309"/>
            <ac:spMk id="10" creationId="{EAE1AFBD-853A-4D29-9FA2-CC025612550A}"/>
          </ac:spMkLst>
        </pc:spChg>
        <pc:spChg chg="del">
          <ac:chgData name="Katie Harrison" userId="7646f04428f4a8c3" providerId="LiveId" clId="{0944E609-6E1D-46E8-A1BD-883BA6BD4788}" dt="2020-03-26T10:10:43.346" v="311" actId="478"/>
          <ac:spMkLst>
            <pc:docMk/>
            <pc:sldMk cId="3305974852" sldId="309"/>
            <ac:spMk id="11" creationId="{569B4136-0361-428B-8D51-32BBC4CBC985}"/>
          </ac:spMkLst>
        </pc:spChg>
        <pc:spChg chg="del">
          <ac:chgData name="Katie Harrison" userId="7646f04428f4a8c3" providerId="LiveId" clId="{0944E609-6E1D-46E8-A1BD-883BA6BD4788}" dt="2020-03-26T10:10:49.394" v="313" actId="478"/>
          <ac:spMkLst>
            <pc:docMk/>
            <pc:sldMk cId="3305974852" sldId="309"/>
            <ac:spMk id="12" creationId="{731A83D5-1337-4D48-A01A-981D079730C4}"/>
          </ac:spMkLst>
        </pc:spChg>
        <pc:spChg chg="add mod">
          <ac:chgData name="Katie Harrison" userId="7646f04428f4a8c3" providerId="LiveId" clId="{0944E609-6E1D-46E8-A1BD-883BA6BD4788}" dt="2020-03-26T10:13:35.079" v="338" actId="255"/>
          <ac:spMkLst>
            <pc:docMk/>
            <pc:sldMk cId="3305974852" sldId="309"/>
            <ac:spMk id="13" creationId="{8801926D-BA38-4419-B44E-66B1F3B080A5}"/>
          </ac:spMkLst>
        </pc:spChg>
        <pc:picChg chg="del">
          <ac:chgData name="Katie Harrison" userId="7646f04428f4a8c3" providerId="LiveId" clId="{0944E609-6E1D-46E8-A1BD-883BA6BD4788}" dt="2020-03-26T10:10:45.237" v="312" actId="478"/>
          <ac:picMkLst>
            <pc:docMk/>
            <pc:sldMk cId="3305974852" sldId="309"/>
            <ac:picMk id="3" creationId="{D0C6632A-DEC6-427F-9498-A7AA84FDA725}"/>
          </ac:picMkLst>
        </pc:picChg>
      </pc:sldChg>
      <pc:sldChg chg="del">
        <pc:chgData name="Katie Harrison" userId="7646f04428f4a8c3" providerId="LiveId" clId="{0944E609-6E1D-46E8-A1BD-883BA6BD4788}" dt="2020-03-26T09:40:05.294" v="138" actId="2696"/>
        <pc:sldMkLst>
          <pc:docMk/>
          <pc:sldMk cId="124295547" sldId="312"/>
        </pc:sldMkLst>
      </pc:sldChg>
      <pc:sldChg chg="del">
        <pc:chgData name="Katie Harrison" userId="7646f04428f4a8c3" providerId="LiveId" clId="{0944E609-6E1D-46E8-A1BD-883BA6BD4788}" dt="2020-03-26T09:40:05.294" v="138" actId="2696"/>
        <pc:sldMkLst>
          <pc:docMk/>
          <pc:sldMk cId="2049736487" sldId="313"/>
        </pc:sldMkLst>
      </pc:sldChg>
      <pc:sldChg chg="del">
        <pc:chgData name="Katie Harrison" userId="7646f04428f4a8c3" providerId="LiveId" clId="{0944E609-6E1D-46E8-A1BD-883BA6BD4788}" dt="2020-03-26T09:40:05.294" v="138" actId="2696"/>
        <pc:sldMkLst>
          <pc:docMk/>
          <pc:sldMk cId="1180383276" sldId="314"/>
        </pc:sldMkLst>
      </pc:sldChg>
      <pc:sldChg chg="delSp del mod">
        <pc:chgData name="Katie Harrison" userId="7646f04428f4a8c3" providerId="LiveId" clId="{0944E609-6E1D-46E8-A1BD-883BA6BD4788}" dt="2020-03-26T09:50:20.052" v="208" actId="2696"/>
        <pc:sldMkLst>
          <pc:docMk/>
          <pc:sldMk cId="4285238903" sldId="315"/>
        </pc:sldMkLst>
        <pc:spChg chg="del">
          <ac:chgData name="Katie Harrison" userId="7646f04428f4a8c3" providerId="LiveId" clId="{0944E609-6E1D-46E8-A1BD-883BA6BD4788}" dt="2020-03-26T09:50:09.736" v="207" actId="478"/>
          <ac:spMkLst>
            <pc:docMk/>
            <pc:sldMk cId="4285238903" sldId="315"/>
            <ac:spMk id="7" creationId="{749241CC-274F-4422-BBFD-A58AB0AA0DCB}"/>
          </ac:spMkLst>
        </pc:spChg>
      </pc:sldChg>
      <pc:sldChg chg="del">
        <pc:chgData name="Katie Harrison" userId="7646f04428f4a8c3" providerId="LiveId" clId="{0944E609-6E1D-46E8-A1BD-883BA6BD4788}" dt="2020-03-26T09:50:20.052" v="208" actId="2696"/>
        <pc:sldMkLst>
          <pc:docMk/>
          <pc:sldMk cId="4130200703" sldId="316"/>
        </pc:sldMkLst>
      </pc:sldChg>
      <pc:sldChg chg="del">
        <pc:chgData name="Katie Harrison" userId="7646f04428f4a8c3" providerId="LiveId" clId="{0944E609-6E1D-46E8-A1BD-883BA6BD4788}" dt="2020-03-26T09:50:20.052" v="208" actId="2696"/>
        <pc:sldMkLst>
          <pc:docMk/>
          <pc:sldMk cId="3565246213" sldId="317"/>
        </pc:sldMkLst>
      </pc:sldChg>
      <pc:sldChg chg="del">
        <pc:chgData name="Katie Harrison" userId="7646f04428f4a8c3" providerId="LiveId" clId="{0944E609-6E1D-46E8-A1BD-883BA6BD4788}" dt="2020-03-26T10:11:35.363" v="316" actId="2696"/>
        <pc:sldMkLst>
          <pc:docMk/>
          <pc:sldMk cId="14105432" sldId="318"/>
        </pc:sldMkLst>
      </pc:sldChg>
      <pc:sldChg chg="del">
        <pc:chgData name="Katie Harrison" userId="7646f04428f4a8c3" providerId="LiveId" clId="{0944E609-6E1D-46E8-A1BD-883BA6BD4788}" dt="2020-03-26T10:11:35.363" v="316" actId="2696"/>
        <pc:sldMkLst>
          <pc:docMk/>
          <pc:sldMk cId="1428742285" sldId="319"/>
        </pc:sldMkLst>
      </pc:sldChg>
      <pc:sldChg chg="del">
        <pc:chgData name="Katie Harrison" userId="7646f04428f4a8c3" providerId="LiveId" clId="{0944E609-6E1D-46E8-A1BD-883BA6BD4788}" dt="2020-03-26T10:11:35.363" v="316" actId="2696"/>
        <pc:sldMkLst>
          <pc:docMk/>
          <pc:sldMk cId="4186322693" sldId="320"/>
        </pc:sldMkLst>
      </pc:sldChg>
      <pc:sldChg chg="addSp delSp modSp add mod">
        <pc:chgData name="Katie Harrison" userId="7646f04428f4a8c3" providerId="LiveId" clId="{0944E609-6E1D-46E8-A1BD-883BA6BD4788}" dt="2020-03-26T09:45:06.232" v="188" actId="14100"/>
        <pc:sldMkLst>
          <pc:docMk/>
          <pc:sldMk cId="1764635233" sldId="321"/>
        </pc:sldMkLst>
        <pc:spChg chg="add mod">
          <ac:chgData name="Katie Harrison" userId="7646f04428f4a8c3" providerId="LiveId" clId="{0944E609-6E1D-46E8-A1BD-883BA6BD4788}" dt="2020-03-26T09:45:06.232" v="188" actId="14100"/>
          <ac:spMkLst>
            <pc:docMk/>
            <pc:sldMk cId="1764635233" sldId="321"/>
            <ac:spMk id="9" creationId="{6379E5A5-8FE6-4559-AE1C-C479493ADF87}"/>
          </ac:spMkLst>
        </pc:spChg>
        <pc:picChg chg="add del mod">
          <ac:chgData name="Katie Harrison" userId="7646f04428f4a8c3" providerId="LiveId" clId="{0944E609-6E1D-46E8-A1BD-883BA6BD4788}" dt="2020-03-26T09:44:01.709" v="176" actId="478"/>
          <ac:picMkLst>
            <pc:docMk/>
            <pc:sldMk cId="1764635233" sldId="321"/>
            <ac:picMk id="3" creationId="{85164C78-3F4C-4B25-B365-CD09FA3135DF}"/>
          </ac:picMkLst>
        </pc:picChg>
        <pc:picChg chg="add mod">
          <ac:chgData name="Katie Harrison" userId="7646f04428f4a8c3" providerId="LiveId" clId="{0944E609-6E1D-46E8-A1BD-883BA6BD4788}" dt="2020-03-26T09:44:45.601" v="185" actId="14100"/>
          <ac:picMkLst>
            <pc:docMk/>
            <pc:sldMk cId="1764635233" sldId="321"/>
            <ac:picMk id="10" creationId="{08C672D7-DD9E-4DA5-8692-9B5391B80F1D}"/>
          </ac:picMkLst>
        </pc:picChg>
      </pc:sldChg>
      <pc:sldChg chg="addSp modSp add mod">
        <pc:chgData name="Katie Harrison" userId="7646f04428f4a8c3" providerId="LiveId" clId="{0944E609-6E1D-46E8-A1BD-883BA6BD4788}" dt="2020-03-26T09:47:26.615" v="200" actId="1076"/>
        <pc:sldMkLst>
          <pc:docMk/>
          <pc:sldMk cId="19021093" sldId="322"/>
        </pc:sldMkLst>
        <pc:spChg chg="add mod">
          <ac:chgData name="Katie Harrison" userId="7646f04428f4a8c3" providerId="LiveId" clId="{0944E609-6E1D-46E8-A1BD-883BA6BD4788}" dt="2020-03-26T09:45:58.296" v="195" actId="14100"/>
          <ac:spMkLst>
            <pc:docMk/>
            <pc:sldMk cId="19021093" sldId="322"/>
            <ac:spMk id="8" creationId="{53F40C32-3C72-46A4-9974-574FB2096049}"/>
          </ac:spMkLst>
        </pc:spChg>
        <pc:spChg chg="add mod">
          <ac:chgData name="Katie Harrison" userId="7646f04428f4a8c3" providerId="LiveId" clId="{0944E609-6E1D-46E8-A1BD-883BA6BD4788}" dt="2020-03-26T09:47:26.615" v="200" actId="1076"/>
          <ac:spMkLst>
            <pc:docMk/>
            <pc:sldMk cId="19021093" sldId="322"/>
            <ac:spMk id="10" creationId="{3A15531D-10C0-4C60-9D02-D97D248B406D}"/>
          </ac:spMkLst>
        </pc:spChg>
        <pc:picChg chg="add mod">
          <ac:chgData name="Katie Harrison" userId="7646f04428f4a8c3" providerId="LiveId" clId="{0944E609-6E1D-46E8-A1BD-883BA6BD4788}" dt="2020-03-26T09:46:18.701" v="198" actId="14100"/>
          <ac:picMkLst>
            <pc:docMk/>
            <pc:sldMk cId="19021093" sldId="322"/>
            <ac:picMk id="9" creationId="{BE70F864-689B-4AF6-ABA0-9F43FD595067}"/>
          </ac:picMkLst>
        </pc:picChg>
      </pc:sldChg>
      <pc:sldChg chg="addSp modSp add mod">
        <pc:chgData name="Katie Harrison" userId="7646f04428f4a8c3" providerId="LiveId" clId="{0944E609-6E1D-46E8-A1BD-883BA6BD4788}" dt="2020-03-26T10:05:43.707" v="272" actId="1076"/>
        <pc:sldMkLst>
          <pc:docMk/>
          <pc:sldMk cId="3921197991" sldId="323"/>
        </pc:sldMkLst>
        <pc:spChg chg="add mod">
          <ac:chgData name="Katie Harrison" userId="7646f04428f4a8c3" providerId="LiveId" clId="{0944E609-6E1D-46E8-A1BD-883BA6BD4788}" dt="2020-03-26T10:05:36.002" v="271" actId="1076"/>
          <ac:spMkLst>
            <pc:docMk/>
            <pc:sldMk cId="3921197991" sldId="323"/>
            <ac:spMk id="7" creationId="{0B0BBAD2-F9A6-485F-85BE-49E93EFA6BC8}"/>
          </ac:spMkLst>
        </pc:spChg>
        <pc:spChg chg="add mod">
          <ac:chgData name="Katie Harrison" userId="7646f04428f4a8c3" providerId="LiveId" clId="{0944E609-6E1D-46E8-A1BD-883BA6BD4788}" dt="2020-03-26T10:02:33.451" v="244" actId="1076"/>
          <ac:spMkLst>
            <pc:docMk/>
            <pc:sldMk cId="3921197991" sldId="323"/>
            <ac:spMk id="9" creationId="{349B502E-9142-4618-9552-86ACB47BB1B8}"/>
          </ac:spMkLst>
        </pc:spChg>
        <pc:spChg chg="add mod">
          <ac:chgData name="Katie Harrison" userId="7646f04428f4a8c3" providerId="LiveId" clId="{0944E609-6E1D-46E8-A1BD-883BA6BD4788}" dt="2020-03-26T10:05:09.150" v="268" actId="14100"/>
          <ac:spMkLst>
            <pc:docMk/>
            <pc:sldMk cId="3921197991" sldId="323"/>
            <ac:spMk id="10" creationId="{D9010860-4F8F-46AE-BE23-8597EC5DB4E7}"/>
          </ac:spMkLst>
        </pc:spChg>
        <pc:spChg chg="add mod">
          <ac:chgData name="Katie Harrison" userId="7646f04428f4a8c3" providerId="LiveId" clId="{0944E609-6E1D-46E8-A1BD-883BA6BD4788}" dt="2020-03-26T10:05:43.707" v="272" actId="1076"/>
          <ac:spMkLst>
            <pc:docMk/>
            <pc:sldMk cId="3921197991" sldId="323"/>
            <ac:spMk id="12" creationId="{10FC534F-3116-4A2E-BE45-1C61FA3F0111}"/>
          </ac:spMkLst>
        </pc:spChg>
        <pc:picChg chg="add mod">
          <ac:chgData name="Katie Harrison" userId="7646f04428f4a8c3" providerId="LiveId" clId="{0944E609-6E1D-46E8-A1BD-883BA6BD4788}" dt="2020-03-26T10:02:48.600" v="247" actId="1076"/>
          <ac:picMkLst>
            <pc:docMk/>
            <pc:sldMk cId="3921197991" sldId="323"/>
            <ac:picMk id="8" creationId="{4F1EE70D-C382-44BF-A4FB-14198E44ABBB}"/>
          </ac:picMkLst>
        </pc:picChg>
        <pc:picChg chg="add mod">
          <ac:chgData name="Katie Harrison" userId="7646f04428f4a8c3" providerId="LiveId" clId="{0944E609-6E1D-46E8-A1BD-883BA6BD4788}" dt="2020-03-26T10:04:58.881" v="266" actId="14100"/>
          <ac:picMkLst>
            <pc:docMk/>
            <pc:sldMk cId="3921197991" sldId="323"/>
            <ac:picMk id="11" creationId="{B45BC4DF-0D19-47E0-8EC2-116F80D4FBEE}"/>
          </ac:picMkLst>
        </pc:picChg>
      </pc:sldChg>
      <pc:sldChg chg="add del">
        <pc:chgData name="Katie Harrison" userId="7646f04428f4a8c3" providerId="LiveId" clId="{0944E609-6E1D-46E8-A1BD-883BA6BD4788}" dt="2020-03-26T10:10:38.985" v="310" actId="2696"/>
        <pc:sldMkLst>
          <pc:docMk/>
          <pc:sldMk cId="1429533554" sldId="324"/>
        </pc:sldMkLst>
      </pc:sldChg>
      <pc:sldChg chg="addSp modSp add mod">
        <pc:chgData name="Katie Harrison" userId="7646f04428f4a8c3" providerId="LiveId" clId="{0944E609-6E1D-46E8-A1BD-883BA6BD4788}" dt="2020-03-26T10:10:06.882" v="309" actId="1076"/>
        <pc:sldMkLst>
          <pc:docMk/>
          <pc:sldMk cId="4123947249" sldId="325"/>
        </pc:sldMkLst>
        <pc:spChg chg="add mod">
          <ac:chgData name="Katie Harrison" userId="7646f04428f4a8c3" providerId="LiveId" clId="{0944E609-6E1D-46E8-A1BD-883BA6BD4788}" dt="2020-03-26T10:09:33.967" v="307" actId="14100"/>
          <ac:spMkLst>
            <pc:docMk/>
            <pc:sldMk cId="4123947249" sldId="325"/>
            <ac:spMk id="7" creationId="{9C72A3BB-A7EB-4AE7-8307-352ACD0D81E6}"/>
          </ac:spMkLst>
        </pc:spChg>
        <pc:spChg chg="add mod">
          <ac:chgData name="Katie Harrison" userId="7646f04428f4a8c3" providerId="LiveId" clId="{0944E609-6E1D-46E8-A1BD-883BA6BD4788}" dt="2020-03-26T10:09:05.803" v="302" actId="14100"/>
          <ac:spMkLst>
            <pc:docMk/>
            <pc:sldMk cId="4123947249" sldId="325"/>
            <ac:spMk id="9" creationId="{045D76B8-1221-46BD-BFA6-F12B801C9093}"/>
          </ac:spMkLst>
        </pc:spChg>
        <pc:spChg chg="add mod">
          <ac:chgData name="Katie Harrison" userId="7646f04428f4a8c3" providerId="LiveId" clId="{0944E609-6E1D-46E8-A1BD-883BA6BD4788}" dt="2020-03-26T10:10:06.882" v="309" actId="1076"/>
          <ac:spMkLst>
            <pc:docMk/>
            <pc:sldMk cId="4123947249" sldId="325"/>
            <ac:spMk id="11" creationId="{87BA18AB-F868-4F5A-8652-DC61A553BD33}"/>
          </ac:spMkLst>
        </pc:spChg>
        <pc:picChg chg="add mod">
          <ac:chgData name="Katie Harrison" userId="7646f04428f4a8c3" providerId="LiveId" clId="{0944E609-6E1D-46E8-A1BD-883BA6BD4788}" dt="2020-03-26T10:09:30.029" v="306" actId="1076"/>
          <ac:picMkLst>
            <pc:docMk/>
            <pc:sldMk cId="4123947249" sldId="325"/>
            <ac:picMk id="8" creationId="{64DD8BBA-515F-48F1-BD75-44216BA21C60}"/>
          </ac:picMkLst>
        </pc:picChg>
        <pc:picChg chg="add mod">
          <ac:chgData name="Katie Harrison" userId="7646f04428f4a8c3" providerId="LiveId" clId="{0944E609-6E1D-46E8-A1BD-883BA6BD4788}" dt="2020-03-26T10:09:00.254" v="301" actId="1076"/>
          <ac:picMkLst>
            <pc:docMk/>
            <pc:sldMk cId="4123947249" sldId="325"/>
            <ac:picMk id="10" creationId="{577C2978-FAFF-41C4-AE14-1AE49E389FDD}"/>
          </ac:picMkLst>
        </pc:picChg>
      </pc:sldChg>
      <pc:sldChg chg="addSp modSp add mod">
        <pc:chgData name="Katie Harrison" userId="7646f04428f4a8c3" providerId="LiveId" clId="{0944E609-6E1D-46E8-A1BD-883BA6BD4788}" dt="2020-03-26T10:16:33.379" v="366" actId="14100"/>
        <pc:sldMkLst>
          <pc:docMk/>
          <pc:sldMk cId="3386109221" sldId="326"/>
        </pc:sldMkLst>
        <pc:spChg chg="add mod">
          <ac:chgData name="Katie Harrison" userId="7646f04428f4a8c3" providerId="LiveId" clId="{0944E609-6E1D-46E8-A1BD-883BA6BD4788}" dt="2020-03-26T10:16:33.379" v="366" actId="14100"/>
          <ac:spMkLst>
            <pc:docMk/>
            <pc:sldMk cId="3386109221" sldId="326"/>
            <ac:spMk id="7" creationId="{6F5C9C3C-5EF4-4B78-8605-1F048641B07B}"/>
          </ac:spMkLst>
        </pc:spChg>
        <pc:spChg chg="add mod">
          <ac:chgData name="Katie Harrison" userId="7646f04428f4a8c3" providerId="LiveId" clId="{0944E609-6E1D-46E8-A1BD-883BA6BD4788}" dt="2020-03-26T10:15:15.620" v="354" actId="255"/>
          <ac:spMkLst>
            <pc:docMk/>
            <pc:sldMk cId="3386109221" sldId="326"/>
            <ac:spMk id="8" creationId="{012471E7-2827-4B8E-9CF7-5A90BCE99AC1}"/>
          </ac:spMkLst>
        </pc:spChg>
      </pc:sldChg>
      <pc:sldChg chg="addSp modSp add mod">
        <pc:chgData name="Katie Harrison" userId="7646f04428f4a8c3" providerId="LiveId" clId="{0944E609-6E1D-46E8-A1BD-883BA6BD4788}" dt="2020-03-26T10:16:09.651" v="363" actId="14100"/>
        <pc:sldMkLst>
          <pc:docMk/>
          <pc:sldMk cId="4005410903" sldId="327"/>
        </pc:sldMkLst>
        <pc:spChg chg="add mod">
          <ac:chgData name="Katie Harrison" userId="7646f04428f4a8c3" providerId="LiveId" clId="{0944E609-6E1D-46E8-A1BD-883BA6BD4788}" dt="2020-03-26T10:16:09.651" v="363" actId="14100"/>
          <ac:spMkLst>
            <pc:docMk/>
            <pc:sldMk cId="4005410903" sldId="327"/>
            <ac:spMk id="7" creationId="{AD6C1B6E-E901-46E6-939E-5084781D18C0}"/>
          </ac:spMkLst>
        </pc:spChg>
      </pc:sldChg>
      <pc:sldChg chg="addSp modSp add mod">
        <pc:chgData name="Katie Harrison" userId="7646f04428f4a8c3" providerId="LiveId" clId="{0944E609-6E1D-46E8-A1BD-883BA6BD4788}" dt="2020-03-26T10:17:40.524" v="375" actId="14100"/>
        <pc:sldMkLst>
          <pc:docMk/>
          <pc:sldMk cId="1069232878" sldId="328"/>
        </pc:sldMkLst>
        <pc:spChg chg="add mod">
          <ac:chgData name="Katie Harrison" userId="7646f04428f4a8c3" providerId="LiveId" clId="{0944E609-6E1D-46E8-A1BD-883BA6BD4788}" dt="2020-03-26T10:17:40.524" v="375" actId="14100"/>
          <ac:spMkLst>
            <pc:docMk/>
            <pc:sldMk cId="1069232878" sldId="328"/>
            <ac:spMk id="8" creationId="{D1A82E1B-EDAF-43E9-B29D-29F6FAB4D9A8}"/>
          </ac:spMkLst>
        </pc:spChg>
        <pc:picChg chg="add mod">
          <ac:chgData name="Katie Harrison" userId="7646f04428f4a8c3" providerId="LiveId" clId="{0944E609-6E1D-46E8-A1BD-883BA6BD4788}" dt="2020-03-26T10:17:10.687" v="369" actId="14100"/>
          <ac:picMkLst>
            <pc:docMk/>
            <pc:sldMk cId="1069232878" sldId="328"/>
            <ac:picMk id="7" creationId="{5CA1C659-38CD-4A22-A778-FA4F39D1E6C9}"/>
          </ac:picMkLst>
        </pc:picChg>
      </pc:sldChg>
      <pc:sldChg chg="addSp modSp add mod">
        <pc:chgData name="Katie Harrison" userId="7646f04428f4a8c3" providerId="LiveId" clId="{0944E609-6E1D-46E8-A1BD-883BA6BD4788}" dt="2020-03-26T10:18:39.139" v="381" actId="14100"/>
        <pc:sldMkLst>
          <pc:docMk/>
          <pc:sldMk cId="3102116680" sldId="329"/>
        </pc:sldMkLst>
        <pc:spChg chg="add mod">
          <ac:chgData name="Katie Harrison" userId="7646f04428f4a8c3" providerId="LiveId" clId="{0944E609-6E1D-46E8-A1BD-883BA6BD4788}" dt="2020-03-26T10:18:39.139" v="381" actId="14100"/>
          <ac:spMkLst>
            <pc:docMk/>
            <pc:sldMk cId="3102116680" sldId="329"/>
            <ac:spMk id="7" creationId="{34C025B7-44FA-4705-A6FA-71D441B372D5}"/>
          </ac:spMkLst>
        </pc:spChg>
      </pc:sldChg>
    </pc:docChg>
  </pc:docChgLst>
  <pc:docChgLst>
    <pc:chgData name="Katie Harrison" userId="7646f04428f4a8c3" providerId="LiveId" clId="{A8ED26D4-47B7-4B96-AB36-F3912E7D3492}"/>
    <pc:docChg chg="undo custSel addSld delSld modSld">
      <pc:chgData name="Katie Harrison" userId="7646f04428f4a8c3" providerId="LiveId" clId="{A8ED26D4-47B7-4B96-AB36-F3912E7D3492}" dt="2020-01-14T14:24:30.990" v="259" actId="14100"/>
      <pc:docMkLst>
        <pc:docMk/>
      </pc:docMkLst>
      <pc:sldChg chg="addSp delSp modSp mod setBg">
        <pc:chgData name="Katie Harrison" userId="7646f04428f4a8c3" providerId="LiveId" clId="{A8ED26D4-47B7-4B96-AB36-F3912E7D3492}" dt="2020-01-14T14:12:25.935" v="235" actId="14100"/>
        <pc:sldMkLst>
          <pc:docMk/>
          <pc:sldMk cId="3476934783" sldId="263"/>
        </pc:sldMkLst>
        <pc:picChg chg="add mod">
          <ac:chgData name="Katie Harrison" userId="7646f04428f4a8c3" providerId="LiveId" clId="{A8ED26D4-47B7-4B96-AB36-F3912E7D3492}" dt="2020-01-14T14:12:25.935" v="235" actId="14100"/>
          <ac:picMkLst>
            <pc:docMk/>
            <pc:sldMk cId="3476934783" sldId="263"/>
            <ac:picMk id="2" creationId="{4853DD18-1FE2-425B-BB3C-CAFE57EE7312}"/>
          </ac:picMkLst>
        </pc:picChg>
        <pc:picChg chg="del">
          <ac:chgData name="Katie Harrison" userId="7646f04428f4a8c3" providerId="LiveId" clId="{A8ED26D4-47B7-4B96-AB36-F3912E7D3492}" dt="2020-01-14T14:11:33.107" v="228" actId="478"/>
          <ac:picMkLst>
            <pc:docMk/>
            <pc:sldMk cId="3476934783" sldId="263"/>
            <ac:picMk id="3" creationId="{12424958-BBCF-48B2-B6B1-772FB48F772D}"/>
          </ac:picMkLst>
        </pc:picChg>
      </pc:sldChg>
      <pc:sldChg chg="addSp delSp modSp">
        <pc:chgData name="Katie Harrison" userId="7646f04428f4a8c3" providerId="LiveId" clId="{A8ED26D4-47B7-4B96-AB36-F3912E7D3492}" dt="2020-01-14T14:12:58.522" v="239" actId="14100"/>
        <pc:sldMkLst>
          <pc:docMk/>
          <pc:sldMk cId="2876985536" sldId="264"/>
        </pc:sldMkLst>
        <pc:picChg chg="add mod">
          <ac:chgData name="Katie Harrison" userId="7646f04428f4a8c3" providerId="LiveId" clId="{A8ED26D4-47B7-4B96-AB36-F3912E7D3492}" dt="2020-01-14T14:12:58.522" v="239" actId="14100"/>
          <ac:picMkLst>
            <pc:docMk/>
            <pc:sldMk cId="2876985536" sldId="264"/>
            <ac:picMk id="2" creationId="{5D003388-7C84-4217-A28F-95426A33E689}"/>
          </ac:picMkLst>
        </pc:picChg>
        <pc:picChg chg="del">
          <ac:chgData name="Katie Harrison" userId="7646f04428f4a8c3" providerId="LiveId" clId="{A8ED26D4-47B7-4B96-AB36-F3912E7D3492}" dt="2020-01-14T14:12:31.968" v="236" actId="478"/>
          <ac:picMkLst>
            <pc:docMk/>
            <pc:sldMk cId="2876985536" sldId="264"/>
            <ac:picMk id="3" creationId="{555806FE-F052-44C3-89B4-964BC161C075}"/>
          </ac:picMkLst>
        </pc:picChg>
      </pc:sldChg>
      <pc:sldChg chg="modSp">
        <pc:chgData name="Katie Harrison" userId="7646f04428f4a8c3" providerId="LiveId" clId="{A8ED26D4-47B7-4B96-AB36-F3912E7D3492}" dt="2020-01-14T13:55:12.551" v="151" actId="20577"/>
        <pc:sldMkLst>
          <pc:docMk/>
          <pc:sldMk cId="1514167895" sldId="277"/>
        </pc:sldMkLst>
        <pc:spChg chg="mod">
          <ac:chgData name="Katie Harrison" userId="7646f04428f4a8c3" providerId="LiveId" clId="{A8ED26D4-47B7-4B96-AB36-F3912E7D3492}" dt="2020-01-14T13:53:04.244" v="0"/>
          <ac:spMkLst>
            <pc:docMk/>
            <pc:sldMk cId="1514167895" sldId="277"/>
            <ac:spMk id="2" creationId="{8BF8FF3A-CCB6-4C00-BE1D-69C19DDF1840}"/>
          </ac:spMkLst>
        </pc:spChg>
        <pc:spChg chg="mod">
          <ac:chgData name="Katie Harrison" userId="7646f04428f4a8c3" providerId="LiveId" clId="{A8ED26D4-47B7-4B96-AB36-F3912E7D3492}" dt="2020-01-14T13:55:12.551" v="151" actId="20577"/>
          <ac:spMkLst>
            <pc:docMk/>
            <pc:sldMk cId="1514167895" sldId="277"/>
            <ac:spMk id="3" creationId="{0A279344-BE91-4FEB-84A7-F20B8103DEB4}"/>
          </ac:spMkLst>
        </pc:spChg>
      </pc:sldChg>
      <pc:sldChg chg="modSp">
        <pc:chgData name="Katie Harrison" userId="7646f04428f4a8c3" providerId="LiveId" clId="{A8ED26D4-47B7-4B96-AB36-F3912E7D3492}" dt="2020-01-14T14:13:25.015" v="240"/>
        <pc:sldMkLst>
          <pc:docMk/>
          <pc:sldMk cId="2278883916" sldId="283"/>
        </pc:sldMkLst>
        <pc:spChg chg="mod">
          <ac:chgData name="Katie Harrison" userId="7646f04428f4a8c3" providerId="LiveId" clId="{A8ED26D4-47B7-4B96-AB36-F3912E7D3492}" dt="2020-01-14T14:13:25.015" v="240"/>
          <ac:spMkLst>
            <pc:docMk/>
            <pc:sldMk cId="2278883916" sldId="283"/>
            <ac:spMk id="5" creationId="{B0F095B9-7B81-4C55-8891-C08AD7047FF2}"/>
          </ac:spMkLst>
        </pc:spChg>
      </pc:sldChg>
      <pc:sldChg chg="modSp">
        <pc:chgData name="Katie Harrison" userId="7646f04428f4a8c3" providerId="LiveId" clId="{A8ED26D4-47B7-4B96-AB36-F3912E7D3492}" dt="2020-01-14T14:14:54.305" v="255" actId="255"/>
        <pc:sldMkLst>
          <pc:docMk/>
          <pc:sldMk cId="766568778" sldId="285"/>
        </pc:sldMkLst>
        <pc:spChg chg="mod">
          <ac:chgData name="Katie Harrison" userId="7646f04428f4a8c3" providerId="LiveId" clId="{A8ED26D4-47B7-4B96-AB36-F3912E7D3492}" dt="2020-01-14T14:14:54.305" v="255" actId="255"/>
          <ac:spMkLst>
            <pc:docMk/>
            <pc:sldMk cId="766568778" sldId="285"/>
            <ac:spMk id="2" creationId="{1773A2B5-C057-470B-9AA6-15816843A142}"/>
          </ac:spMkLst>
        </pc:spChg>
      </pc:sldChg>
      <pc:sldChg chg="addSp delSp modSp">
        <pc:chgData name="Katie Harrison" userId="7646f04428f4a8c3" providerId="LiveId" clId="{A8ED26D4-47B7-4B96-AB36-F3912E7D3492}" dt="2020-01-14T14:24:30.990" v="259" actId="14100"/>
        <pc:sldMkLst>
          <pc:docMk/>
          <pc:sldMk cId="1623317548" sldId="288"/>
        </pc:sldMkLst>
        <pc:picChg chg="add mod">
          <ac:chgData name="Katie Harrison" userId="7646f04428f4a8c3" providerId="LiveId" clId="{A8ED26D4-47B7-4B96-AB36-F3912E7D3492}" dt="2020-01-14T14:24:30.990" v="259" actId="14100"/>
          <ac:picMkLst>
            <pc:docMk/>
            <pc:sldMk cId="1623317548" sldId="288"/>
            <ac:picMk id="2" creationId="{109A7BA4-96A5-4E6A-806C-6E79983D0746}"/>
          </ac:picMkLst>
        </pc:picChg>
        <pc:picChg chg="del">
          <ac:chgData name="Katie Harrison" userId="7646f04428f4a8c3" providerId="LiveId" clId="{A8ED26D4-47B7-4B96-AB36-F3912E7D3492}" dt="2020-01-14T14:24:04.720" v="256" actId="478"/>
          <ac:picMkLst>
            <pc:docMk/>
            <pc:sldMk cId="1623317548" sldId="288"/>
            <ac:picMk id="3" creationId="{8D88084F-29E6-4F31-892B-E8F79F16B1AE}"/>
          </ac:picMkLst>
        </pc:picChg>
      </pc:sldChg>
      <pc:sldChg chg="addSp delSp modSp">
        <pc:chgData name="Katie Harrison" userId="7646f04428f4a8c3" providerId="LiveId" clId="{A8ED26D4-47B7-4B96-AB36-F3912E7D3492}" dt="2020-01-14T13:53:40.293" v="6" actId="14100"/>
        <pc:sldMkLst>
          <pc:docMk/>
          <pc:sldMk cId="2360800188" sldId="292"/>
        </pc:sldMkLst>
        <pc:picChg chg="del">
          <ac:chgData name="Katie Harrison" userId="7646f04428f4a8c3" providerId="LiveId" clId="{A8ED26D4-47B7-4B96-AB36-F3912E7D3492}" dt="2020-01-14T13:53:08.495" v="1" actId="478"/>
          <ac:picMkLst>
            <pc:docMk/>
            <pc:sldMk cId="2360800188" sldId="292"/>
            <ac:picMk id="3" creationId="{84A88501-8E2C-4415-8AC6-63CAEC8F8302}"/>
          </ac:picMkLst>
        </pc:picChg>
        <pc:picChg chg="add mod">
          <ac:chgData name="Katie Harrison" userId="7646f04428f4a8c3" providerId="LiveId" clId="{A8ED26D4-47B7-4B96-AB36-F3912E7D3492}" dt="2020-01-14T13:53:40.293" v="6" actId="14100"/>
          <ac:picMkLst>
            <pc:docMk/>
            <pc:sldMk cId="2360800188" sldId="292"/>
            <ac:picMk id="4" creationId="{07F9417E-6D11-4FF8-8B2B-211076B8D06F}"/>
          </ac:picMkLst>
        </pc:picChg>
      </pc:sldChg>
      <pc:sldChg chg="addSp delSp modSp">
        <pc:chgData name="Katie Harrison" userId="7646f04428f4a8c3" providerId="LiveId" clId="{A8ED26D4-47B7-4B96-AB36-F3912E7D3492}" dt="2020-01-14T14:06:28.360" v="194" actId="14100"/>
        <pc:sldMkLst>
          <pc:docMk/>
          <pc:sldMk cId="2135144602" sldId="299"/>
        </pc:sldMkLst>
        <pc:spChg chg="mod">
          <ac:chgData name="Katie Harrison" userId="7646f04428f4a8c3" providerId="LiveId" clId="{A8ED26D4-47B7-4B96-AB36-F3912E7D3492}" dt="2020-01-14T13:56:42.363" v="155"/>
          <ac:spMkLst>
            <pc:docMk/>
            <pc:sldMk cId="2135144602" sldId="299"/>
            <ac:spMk id="6" creationId="{C31DF43F-B660-4B01-86E8-7BF99AEFEDD2}"/>
          </ac:spMkLst>
        </pc:spChg>
        <pc:spChg chg="del">
          <ac:chgData name="Katie Harrison" userId="7646f04428f4a8c3" providerId="LiveId" clId="{A8ED26D4-47B7-4B96-AB36-F3912E7D3492}" dt="2020-01-14T13:56:16.637" v="152" actId="478"/>
          <ac:spMkLst>
            <pc:docMk/>
            <pc:sldMk cId="2135144602" sldId="299"/>
            <ac:spMk id="10" creationId="{1CB3AD39-52BA-4291-86E6-D0C139FFE688}"/>
          </ac:spMkLst>
        </pc:spChg>
        <pc:spChg chg="del">
          <ac:chgData name="Katie Harrison" userId="7646f04428f4a8c3" providerId="LiveId" clId="{A8ED26D4-47B7-4B96-AB36-F3912E7D3492}" dt="2020-01-14T13:56:19.388" v="153" actId="478"/>
          <ac:spMkLst>
            <pc:docMk/>
            <pc:sldMk cId="2135144602" sldId="299"/>
            <ac:spMk id="11" creationId="{3FB600AD-FE80-485B-B897-BB6BAE7A78F7}"/>
          </ac:spMkLst>
        </pc:spChg>
        <pc:spChg chg="add mod">
          <ac:chgData name="Katie Harrison" userId="7646f04428f4a8c3" providerId="LiveId" clId="{A8ED26D4-47B7-4B96-AB36-F3912E7D3492}" dt="2020-01-14T14:06:21.655" v="192" actId="14100"/>
          <ac:spMkLst>
            <pc:docMk/>
            <pc:sldMk cId="2135144602" sldId="299"/>
            <ac:spMk id="13" creationId="{569ADB02-80AD-4D05-8AD2-F8CF71D69B48}"/>
          </ac:spMkLst>
        </pc:spChg>
        <pc:spChg chg="add mod">
          <ac:chgData name="Katie Harrison" userId="7646f04428f4a8c3" providerId="LiveId" clId="{A8ED26D4-47B7-4B96-AB36-F3912E7D3492}" dt="2020-01-14T14:05:56.553" v="188" actId="1076"/>
          <ac:spMkLst>
            <pc:docMk/>
            <pc:sldMk cId="2135144602" sldId="299"/>
            <ac:spMk id="14" creationId="{A4A28422-4B1E-4D33-8573-976BD6363C91}"/>
          </ac:spMkLst>
        </pc:spChg>
        <pc:spChg chg="add mod">
          <ac:chgData name="Katie Harrison" userId="7646f04428f4a8c3" providerId="LiveId" clId="{A8ED26D4-47B7-4B96-AB36-F3912E7D3492}" dt="2020-01-14T14:06:28.360" v="194" actId="14100"/>
          <ac:spMkLst>
            <pc:docMk/>
            <pc:sldMk cId="2135144602" sldId="299"/>
            <ac:spMk id="15" creationId="{20D821AC-CE6E-44C3-82C3-687E49DCA4A1}"/>
          </ac:spMkLst>
        </pc:spChg>
        <pc:picChg chg="add mod">
          <ac:chgData name="Katie Harrison" userId="7646f04428f4a8c3" providerId="LiveId" clId="{A8ED26D4-47B7-4B96-AB36-F3912E7D3492}" dt="2020-01-14T14:06:24.953" v="193" actId="14100"/>
          <ac:picMkLst>
            <pc:docMk/>
            <pc:sldMk cId="2135144602" sldId="299"/>
            <ac:picMk id="3" creationId="{B421433F-4154-4B5D-A039-6460D449E22D}"/>
          </ac:picMkLst>
        </pc:picChg>
        <pc:picChg chg="del">
          <ac:chgData name="Katie Harrison" userId="7646f04428f4a8c3" providerId="LiveId" clId="{A8ED26D4-47B7-4B96-AB36-F3912E7D3492}" dt="2020-01-14T13:56:21.388" v="154" actId="478"/>
          <ac:picMkLst>
            <pc:docMk/>
            <pc:sldMk cId="2135144602" sldId="299"/>
            <ac:picMk id="12" creationId="{EB565ACC-45AF-4130-AA5C-10B4362E9B44}"/>
          </ac:picMkLst>
        </pc:picChg>
      </pc:sldChg>
      <pc:sldChg chg="addSp modSp add">
        <pc:chgData name="Katie Harrison" userId="7646f04428f4a8c3" providerId="LiveId" clId="{A8ED26D4-47B7-4B96-AB36-F3912E7D3492}" dt="2020-01-14T14:09:14.367" v="213" actId="1076"/>
        <pc:sldMkLst>
          <pc:docMk/>
          <pc:sldMk cId="131210608" sldId="300"/>
        </pc:sldMkLst>
        <pc:spChg chg="add mod">
          <ac:chgData name="Katie Harrison" userId="7646f04428f4a8c3" providerId="LiveId" clId="{A8ED26D4-47B7-4B96-AB36-F3912E7D3492}" dt="2020-01-14T14:07:27.218" v="199" actId="255"/>
          <ac:spMkLst>
            <pc:docMk/>
            <pc:sldMk cId="131210608" sldId="300"/>
            <ac:spMk id="7" creationId="{37DACBBD-CDE6-4CC9-A449-85A6D0AF133C}"/>
          </ac:spMkLst>
        </pc:spChg>
        <pc:spChg chg="add mod">
          <ac:chgData name="Katie Harrison" userId="7646f04428f4a8c3" providerId="LiveId" clId="{A8ED26D4-47B7-4B96-AB36-F3912E7D3492}" dt="2020-01-14T14:08:52.764" v="209" actId="1076"/>
          <ac:spMkLst>
            <pc:docMk/>
            <pc:sldMk cId="131210608" sldId="300"/>
            <ac:spMk id="8" creationId="{66A60C2E-FF73-4524-B223-12F12F68D238}"/>
          </ac:spMkLst>
        </pc:spChg>
        <pc:spChg chg="add mod">
          <ac:chgData name="Katie Harrison" userId="7646f04428f4a8c3" providerId="LiveId" clId="{A8ED26D4-47B7-4B96-AB36-F3912E7D3492}" dt="2020-01-14T14:09:14.367" v="213" actId="1076"/>
          <ac:spMkLst>
            <pc:docMk/>
            <pc:sldMk cId="131210608" sldId="300"/>
            <ac:spMk id="9" creationId="{9A04D83A-A494-45A1-BE5B-0544E2E0CF1F}"/>
          </ac:spMkLst>
        </pc:spChg>
      </pc:sldChg>
      <pc:sldChg chg="del">
        <pc:chgData name="Katie Harrison" userId="7646f04428f4a8c3" providerId="LiveId" clId="{A8ED26D4-47B7-4B96-AB36-F3912E7D3492}" dt="2020-01-14T13:56:56.586" v="158" actId="2696"/>
        <pc:sldMkLst>
          <pc:docMk/>
          <pc:sldMk cId="1691325153" sldId="300"/>
        </pc:sldMkLst>
      </pc:sldChg>
      <pc:sldChg chg="del">
        <pc:chgData name="Katie Harrison" userId="7646f04428f4a8c3" providerId="LiveId" clId="{A8ED26D4-47B7-4B96-AB36-F3912E7D3492}" dt="2020-01-14T13:56:52.835" v="157" actId="2696"/>
        <pc:sldMkLst>
          <pc:docMk/>
          <pc:sldMk cId="538375481" sldId="301"/>
        </pc:sldMkLst>
      </pc:sldChg>
      <pc:sldChg chg="addSp delSp modSp add">
        <pc:chgData name="Katie Harrison" userId="7646f04428f4a8c3" providerId="LiveId" clId="{A8ED26D4-47B7-4B96-AB36-F3912E7D3492}" dt="2020-01-14T14:11:02.363" v="226" actId="20577"/>
        <pc:sldMkLst>
          <pc:docMk/>
          <pc:sldMk cId="3430100374" sldId="301"/>
        </pc:sldMkLst>
        <pc:spChg chg="add mod">
          <ac:chgData name="Katie Harrison" userId="7646f04428f4a8c3" providerId="LiveId" clId="{A8ED26D4-47B7-4B96-AB36-F3912E7D3492}" dt="2020-01-14T14:11:02.363" v="226" actId="20577"/>
          <ac:spMkLst>
            <pc:docMk/>
            <pc:sldMk cId="3430100374" sldId="301"/>
            <ac:spMk id="8" creationId="{2E9DCECB-F8D2-42C8-AD10-541C48C18F3D}"/>
          </ac:spMkLst>
        </pc:spChg>
        <pc:picChg chg="add del">
          <ac:chgData name="Katie Harrison" userId="7646f04428f4a8c3" providerId="LiveId" clId="{A8ED26D4-47B7-4B96-AB36-F3912E7D3492}" dt="2020-01-14T14:09:35.436" v="215"/>
          <ac:picMkLst>
            <pc:docMk/>
            <pc:sldMk cId="3430100374" sldId="301"/>
            <ac:picMk id="3" creationId="{A4AF4869-1D71-43E9-86C0-930471C594D2}"/>
          </ac:picMkLst>
        </pc:picChg>
      </pc:sldChg>
      <pc:sldChg chg="add del">
        <pc:chgData name="Katie Harrison" userId="7646f04428f4a8c3" providerId="LiveId" clId="{A8ED26D4-47B7-4B96-AB36-F3912E7D3492}" dt="2020-01-14T14:11:29.403" v="227" actId="2696"/>
        <pc:sldMkLst>
          <pc:docMk/>
          <pc:sldMk cId="555418663" sldId="302"/>
        </pc:sldMkLst>
      </pc:sldChg>
      <pc:sldChg chg="del">
        <pc:chgData name="Katie Harrison" userId="7646f04428f4a8c3" providerId="LiveId" clId="{A8ED26D4-47B7-4B96-AB36-F3912E7D3492}" dt="2020-01-14T13:56:49.881" v="156" actId="2696"/>
        <pc:sldMkLst>
          <pc:docMk/>
          <pc:sldMk cId="3076462723" sldId="302"/>
        </pc:sldMkLst>
      </pc:sldChg>
    </pc:docChg>
  </pc:docChgLst>
  <pc:docChgLst>
    <pc:chgData name="Katie Harrison" userId="7646f04428f4a8c3" providerId="LiveId" clId="{E5435E6B-9827-4066-B38C-B5E275EAB8E3}"/>
    <pc:docChg chg="custSel mod addSld modSld">
      <pc:chgData name="Katie Harrison" userId="7646f04428f4a8c3" providerId="LiveId" clId="{E5435E6B-9827-4066-B38C-B5E275EAB8E3}" dt="2019-10-11T13:08:17.932" v="3" actId="27614"/>
      <pc:docMkLst>
        <pc:docMk/>
      </pc:docMkLst>
      <pc:sldChg chg="addSp modSp add mod setBg">
        <pc:chgData name="Katie Harrison" userId="7646f04428f4a8c3" providerId="LiveId" clId="{E5435E6B-9827-4066-B38C-B5E275EAB8E3}" dt="2019-10-11T13:08:17.932" v="3" actId="27614"/>
        <pc:sldMkLst>
          <pc:docMk/>
          <pc:sldMk cId="1623317548" sldId="288"/>
        </pc:sldMkLst>
        <pc:picChg chg="add mod">
          <ac:chgData name="Katie Harrison" userId="7646f04428f4a8c3" providerId="LiveId" clId="{E5435E6B-9827-4066-B38C-B5E275EAB8E3}" dt="2019-10-11T13:08:17.932" v="3" actId="27614"/>
          <ac:picMkLst>
            <pc:docMk/>
            <pc:sldMk cId="1623317548" sldId="288"/>
            <ac:picMk id="2" creationId="{9E5BECA0-F5E6-4A7D-BF1F-1D7091DEC045}"/>
          </ac:picMkLst>
        </pc:picChg>
      </pc:sldChg>
    </pc:docChg>
  </pc:docChgLst>
  <pc:docChgLst>
    <pc:chgData name="Katie Harrison" userId="7646f04428f4a8c3" providerId="LiveId" clId="{AA2E5FD9-3A24-4338-AC19-8B495C7F3E20}"/>
    <pc:docChg chg="custSel modSld">
      <pc:chgData name="Katie Harrison" userId="7646f04428f4a8c3" providerId="LiveId" clId="{AA2E5FD9-3A24-4338-AC19-8B495C7F3E20}" dt="2019-06-25T12:33:52.726" v="104" actId="20577"/>
      <pc:docMkLst>
        <pc:docMk/>
      </pc:docMkLst>
      <pc:sldChg chg="addSp delSp modSp">
        <pc:chgData name="Katie Harrison" userId="7646f04428f4a8c3" providerId="LiveId" clId="{AA2E5FD9-3A24-4338-AC19-8B495C7F3E20}" dt="2019-06-25T12:04:12.971" v="10" actId="14100"/>
        <pc:sldMkLst>
          <pc:docMk/>
          <pc:sldMk cId="659468674" sldId="256"/>
        </pc:sldMkLst>
        <pc:picChg chg="del">
          <ac:chgData name="Katie Harrison" userId="7646f04428f4a8c3" providerId="LiveId" clId="{AA2E5FD9-3A24-4338-AC19-8B495C7F3E20}" dt="2019-06-25T12:03:58.809" v="5" actId="478"/>
          <ac:picMkLst>
            <pc:docMk/>
            <pc:sldMk cId="659468674" sldId="256"/>
            <ac:picMk id="3" creationId="{6C6D5035-1603-44DD-9506-C3AD50829F54}"/>
          </ac:picMkLst>
        </pc:picChg>
        <pc:picChg chg="add mod">
          <ac:chgData name="Katie Harrison" userId="7646f04428f4a8c3" providerId="LiveId" clId="{AA2E5FD9-3A24-4338-AC19-8B495C7F3E20}" dt="2019-06-25T12:04:12.971" v="10" actId="14100"/>
          <ac:picMkLst>
            <pc:docMk/>
            <pc:sldMk cId="659468674" sldId="256"/>
            <ac:picMk id="4" creationId="{02CB6514-BC65-4855-8A19-654D458F6DBA}"/>
          </ac:picMkLst>
        </pc:picChg>
      </pc:sldChg>
      <pc:sldChg chg="addSp delSp modSp">
        <pc:chgData name="Katie Harrison" userId="7646f04428f4a8c3" providerId="LiveId" clId="{AA2E5FD9-3A24-4338-AC19-8B495C7F3E20}" dt="2019-06-25T12:12:04.555" v="56" actId="14100"/>
        <pc:sldMkLst>
          <pc:docMk/>
          <pc:sldMk cId="3476934783" sldId="263"/>
        </pc:sldMkLst>
        <pc:picChg chg="add mod">
          <ac:chgData name="Katie Harrison" userId="7646f04428f4a8c3" providerId="LiveId" clId="{AA2E5FD9-3A24-4338-AC19-8B495C7F3E20}" dt="2019-06-25T12:12:04.555" v="56" actId="14100"/>
          <ac:picMkLst>
            <pc:docMk/>
            <pc:sldMk cId="3476934783" sldId="263"/>
            <ac:picMk id="2" creationId="{8EA98862-97A0-4B14-9CB0-F2B8461C4FFF}"/>
          </ac:picMkLst>
        </pc:picChg>
        <pc:picChg chg="del">
          <ac:chgData name="Katie Harrison" userId="7646f04428f4a8c3" providerId="LiveId" clId="{AA2E5FD9-3A24-4338-AC19-8B495C7F3E20}" dt="2019-06-25T12:11:22.268" v="53" actId="478"/>
          <ac:picMkLst>
            <pc:docMk/>
            <pc:sldMk cId="3476934783" sldId="263"/>
            <ac:picMk id="3" creationId="{4DFD9865-D9BF-4BC0-B54B-31206C41B067}"/>
          </ac:picMkLst>
        </pc:picChg>
      </pc:sldChg>
      <pc:sldChg chg="addSp delSp modSp">
        <pc:chgData name="Katie Harrison" userId="7646f04428f4a8c3" providerId="LiveId" clId="{AA2E5FD9-3A24-4338-AC19-8B495C7F3E20}" dt="2019-06-25T12:22:11.485" v="60" actId="14100"/>
        <pc:sldMkLst>
          <pc:docMk/>
          <pc:sldMk cId="2876985536" sldId="264"/>
        </pc:sldMkLst>
        <pc:picChg chg="add mod">
          <ac:chgData name="Katie Harrison" userId="7646f04428f4a8c3" providerId="LiveId" clId="{AA2E5FD9-3A24-4338-AC19-8B495C7F3E20}" dt="2019-06-25T12:22:11.485" v="60" actId="14100"/>
          <ac:picMkLst>
            <pc:docMk/>
            <pc:sldMk cId="2876985536" sldId="264"/>
            <ac:picMk id="2" creationId="{BDF1B8D4-54FA-49BF-A773-915FB94B3F1F}"/>
          </ac:picMkLst>
        </pc:picChg>
        <pc:picChg chg="del">
          <ac:chgData name="Katie Harrison" userId="7646f04428f4a8c3" providerId="LiveId" clId="{AA2E5FD9-3A24-4338-AC19-8B495C7F3E20}" dt="2019-06-25T12:21:43.317" v="57" actId="478"/>
          <ac:picMkLst>
            <pc:docMk/>
            <pc:sldMk cId="2876985536" sldId="264"/>
            <ac:picMk id="3" creationId="{0FED9884-B3AC-4B1E-AFD3-B1EFC145AFA0}"/>
          </ac:picMkLst>
        </pc:picChg>
      </pc:sldChg>
      <pc:sldChg chg="addSp delSp modSp">
        <pc:chgData name="Katie Harrison" userId="7646f04428f4a8c3" providerId="LiveId" clId="{AA2E5FD9-3A24-4338-AC19-8B495C7F3E20}" dt="2019-06-25T12:11:18.704" v="52" actId="14100"/>
        <pc:sldMkLst>
          <pc:docMk/>
          <pc:sldMk cId="2725769990" sldId="276"/>
        </pc:sldMkLst>
        <pc:picChg chg="del">
          <ac:chgData name="Katie Harrison" userId="7646f04428f4a8c3" providerId="LiveId" clId="{AA2E5FD9-3A24-4338-AC19-8B495C7F3E20}" dt="2019-06-25T12:11:11.153" v="49" actId="478"/>
          <ac:picMkLst>
            <pc:docMk/>
            <pc:sldMk cId="2725769990" sldId="276"/>
            <ac:picMk id="2" creationId="{DD5DDA79-E543-4252-81B6-416B27FEFC70}"/>
          </ac:picMkLst>
        </pc:picChg>
        <pc:picChg chg="add mod">
          <ac:chgData name="Katie Harrison" userId="7646f04428f4a8c3" providerId="LiveId" clId="{AA2E5FD9-3A24-4338-AC19-8B495C7F3E20}" dt="2019-06-25T12:11:18.704" v="52" actId="14100"/>
          <ac:picMkLst>
            <pc:docMk/>
            <pc:sldMk cId="2725769990" sldId="276"/>
            <ac:picMk id="3" creationId="{878C1862-EE65-41F0-B030-CFF336339618}"/>
          </ac:picMkLst>
        </pc:picChg>
      </pc:sldChg>
      <pc:sldChg chg="addSp delSp modSp">
        <pc:chgData name="Katie Harrison" userId="7646f04428f4a8c3" providerId="LiveId" clId="{AA2E5FD9-3A24-4338-AC19-8B495C7F3E20}" dt="2019-06-25T12:23:20.564" v="65" actId="14100"/>
        <pc:sldMkLst>
          <pc:docMk/>
          <pc:sldMk cId="1840617628" sldId="279"/>
        </pc:sldMkLst>
        <pc:picChg chg="del">
          <ac:chgData name="Katie Harrison" userId="7646f04428f4a8c3" providerId="LiveId" clId="{AA2E5FD9-3A24-4338-AC19-8B495C7F3E20}" dt="2019-06-25T12:22:19.378" v="61" actId="478"/>
          <ac:picMkLst>
            <pc:docMk/>
            <pc:sldMk cId="1840617628" sldId="279"/>
            <ac:picMk id="2" creationId="{A6E5A8CF-7B30-4C71-9CF4-15C8368EA400}"/>
          </ac:picMkLst>
        </pc:picChg>
        <pc:picChg chg="add mod">
          <ac:chgData name="Katie Harrison" userId="7646f04428f4a8c3" providerId="LiveId" clId="{AA2E5FD9-3A24-4338-AC19-8B495C7F3E20}" dt="2019-06-25T12:23:20.564" v="65" actId="14100"/>
          <ac:picMkLst>
            <pc:docMk/>
            <pc:sldMk cId="1840617628" sldId="279"/>
            <ac:picMk id="3" creationId="{7C2A9D5F-7430-4179-8CAE-6BE690C79603}"/>
          </ac:picMkLst>
        </pc:picChg>
      </pc:sldChg>
      <pc:sldChg chg="modSp">
        <pc:chgData name="Katie Harrison" userId="7646f04428f4a8c3" providerId="LiveId" clId="{AA2E5FD9-3A24-4338-AC19-8B495C7F3E20}" dt="2019-06-25T12:33:52.726" v="104" actId="20577"/>
        <pc:sldMkLst>
          <pc:docMk/>
          <pc:sldMk cId="737016717" sldId="281"/>
        </pc:sldMkLst>
        <pc:spChg chg="mod">
          <ac:chgData name="Katie Harrison" userId="7646f04428f4a8c3" providerId="LiveId" clId="{AA2E5FD9-3A24-4338-AC19-8B495C7F3E20}" dt="2019-06-25T12:02:50.867" v="4" actId="255"/>
          <ac:spMkLst>
            <pc:docMk/>
            <pc:sldMk cId="737016717" sldId="281"/>
            <ac:spMk id="2" creationId="{8BF8FF3A-CCB6-4C00-BE1D-69C19DDF1840}"/>
          </ac:spMkLst>
        </pc:spChg>
        <pc:spChg chg="mod">
          <ac:chgData name="Katie Harrison" userId="7646f04428f4a8c3" providerId="LiveId" clId="{AA2E5FD9-3A24-4338-AC19-8B495C7F3E20}" dt="2019-06-25T12:33:52.726" v="104" actId="20577"/>
          <ac:spMkLst>
            <pc:docMk/>
            <pc:sldMk cId="737016717" sldId="281"/>
            <ac:spMk id="3" creationId="{0A279344-BE91-4FEB-84A7-F20B8103DEB4}"/>
          </ac:spMkLst>
        </pc:spChg>
      </pc:sldChg>
      <pc:sldChg chg="modSp">
        <pc:chgData name="Katie Harrison" userId="7646f04428f4a8c3" providerId="LiveId" clId="{AA2E5FD9-3A24-4338-AC19-8B495C7F3E20}" dt="2019-06-25T12:28:05.436" v="77" actId="20577"/>
        <pc:sldMkLst>
          <pc:docMk/>
          <pc:sldMk cId="2278883916" sldId="283"/>
        </pc:sldMkLst>
        <pc:spChg chg="mod">
          <ac:chgData name="Katie Harrison" userId="7646f04428f4a8c3" providerId="LiveId" clId="{AA2E5FD9-3A24-4338-AC19-8B495C7F3E20}" dt="2019-06-25T12:28:05.436" v="77" actId="20577"/>
          <ac:spMkLst>
            <pc:docMk/>
            <pc:sldMk cId="2278883916" sldId="283"/>
            <ac:spMk id="4" creationId="{2CBEBA27-10EA-4585-8B3F-C2B40A9B643D}"/>
          </ac:spMkLst>
        </pc:spChg>
      </pc:sldChg>
      <pc:sldChg chg="modSp">
        <pc:chgData name="Katie Harrison" userId="7646f04428f4a8c3" providerId="LiveId" clId="{AA2E5FD9-3A24-4338-AC19-8B495C7F3E20}" dt="2019-06-25T12:31:08.649" v="96" actId="255"/>
        <pc:sldMkLst>
          <pc:docMk/>
          <pc:sldMk cId="766568778" sldId="285"/>
        </pc:sldMkLst>
        <pc:spChg chg="mod">
          <ac:chgData name="Katie Harrison" userId="7646f04428f4a8c3" providerId="LiveId" clId="{AA2E5FD9-3A24-4338-AC19-8B495C7F3E20}" dt="2019-06-25T12:31:08.649" v="96" actId="255"/>
          <ac:spMkLst>
            <pc:docMk/>
            <pc:sldMk cId="766568778" sldId="285"/>
            <ac:spMk id="2" creationId="{1773A2B5-C057-470B-9AA6-15816843A14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318D5-1702-4974-83A1-1497583178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FCD1036-37AF-4480-AD5C-EDEF7C57A3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062992BC-35EA-4D26-A92E-BD51FF1F7ACF}"/>
              </a:ext>
            </a:extLst>
          </p:cNvPr>
          <p:cNvSpPr>
            <a:spLocks noGrp="1"/>
          </p:cNvSpPr>
          <p:nvPr>
            <p:ph type="dt" sz="half" idx="10"/>
          </p:nvPr>
        </p:nvSpPr>
        <p:spPr/>
        <p:txBody>
          <a:bodyPr/>
          <a:lstStyle/>
          <a:p>
            <a:fld id="{966EE38B-DB05-4067-8F8C-31B2EEAD13D4}" type="datetimeFigureOut">
              <a:rPr lang="en-GB" smtClean="0"/>
              <a:t>24/04/2020</a:t>
            </a:fld>
            <a:endParaRPr lang="en-GB"/>
          </a:p>
        </p:txBody>
      </p:sp>
      <p:sp>
        <p:nvSpPr>
          <p:cNvPr id="5" name="Footer Placeholder 4">
            <a:extLst>
              <a:ext uri="{FF2B5EF4-FFF2-40B4-BE49-F238E27FC236}">
                <a16:creationId xmlns:a16="http://schemas.microsoft.com/office/drawing/2014/main" xmlns="" id="{602AE708-CEDE-4B1E-98FF-680A61546D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16349A7-5624-4910-B251-89BC98749A97}"/>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329740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1D8D3-BC86-41F9-AD99-F4AA6DB145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0ABBA00-6166-4FC4-B6DB-B082C51D1E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1AC500B-AD6E-469A-A63B-F7FB5F38A4E5}"/>
              </a:ext>
            </a:extLst>
          </p:cNvPr>
          <p:cNvSpPr>
            <a:spLocks noGrp="1"/>
          </p:cNvSpPr>
          <p:nvPr>
            <p:ph type="dt" sz="half" idx="10"/>
          </p:nvPr>
        </p:nvSpPr>
        <p:spPr/>
        <p:txBody>
          <a:bodyPr/>
          <a:lstStyle/>
          <a:p>
            <a:fld id="{966EE38B-DB05-4067-8F8C-31B2EEAD13D4}" type="datetimeFigureOut">
              <a:rPr lang="en-GB" smtClean="0"/>
              <a:t>24/04/2020</a:t>
            </a:fld>
            <a:endParaRPr lang="en-GB"/>
          </a:p>
        </p:txBody>
      </p:sp>
      <p:sp>
        <p:nvSpPr>
          <p:cNvPr id="5" name="Footer Placeholder 4">
            <a:extLst>
              <a:ext uri="{FF2B5EF4-FFF2-40B4-BE49-F238E27FC236}">
                <a16:creationId xmlns:a16="http://schemas.microsoft.com/office/drawing/2014/main" xmlns="" id="{0A855934-45EE-4D4D-BACC-378F04E86A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8575259-17FA-4774-9CB1-0264A4B8D477}"/>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296105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C00235B-97BE-42C0-A934-3A5BAAF682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E045B62-7524-4138-AF19-BC4A56C599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298D98D-59A1-4B66-BC79-A63842C478BF}"/>
              </a:ext>
            </a:extLst>
          </p:cNvPr>
          <p:cNvSpPr>
            <a:spLocks noGrp="1"/>
          </p:cNvSpPr>
          <p:nvPr>
            <p:ph type="dt" sz="half" idx="10"/>
          </p:nvPr>
        </p:nvSpPr>
        <p:spPr/>
        <p:txBody>
          <a:bodyPr/>
          <a:lstStyle/>
          <a:p>
            <a:fld id="{966EE38B-DB05-4067-8F8C-31B2EEAD13D4}" type="datetimeFigureOut">
              <a:rPr lang="en-GB" smtClean="0"/>
              <a:t>24/04/2020</a:t>
            </a:fld>
            <a:endParaRPr lang="en-GB"/>
          </a:p>
        </p:txBody>
      </p:sp>
      <p:sp>
        <p:nvSpPr>
          <p:cNvPr id="5" name="Footer Placeholder 4">
            <a:extLst>
              <a:ext uri="{FF2B5EF4-FFF2-40B4-BE49-F238E27FC236}">
                <a16:creationId xmlns:a16="http://schemas.microsoft.com/office/drawing/2014/main" xmlns="" id="{926D3663-04E2-4C46-9C44-A9537F13DA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A2452F5-9966-40BF-A4D0-A7D8E4AF7777}"/>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221811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C6BFE-5CD1-4C9D-9D6C-510E12A6D8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CCC53B9-CEBC-40E5-9919-A6546EB527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AD13609-4F53-4557-B21A-232C9595E279}"/>
              </a:ext>
            </a:extLst>
          </p:cNvPr>
          <p:cNvSpPr>
            <a:spLocks noGrp="1"/>
          </p:cNvSpPr>
          <p:nvPr>
            <p:ph type="dt" sz="half" idx="10"/>
          </p:nvPr>
        </p:nvSpPr>
        <p:spPr/>
        <p:txBody>
          <a:bodyPr/>
          <a:lstStyle/>
          <a:p>
            <a:fld id="{966EE38B-DB05-4067-8F8C-31B2EEAD13D4}" type="datetimeFigureOut">
              <a:rPr lang="en-GB" smtClean="0"/>
              <a:t>24/04/2020</a:t>
            </a:fld>
            <a:endParaRPr lang="en-GB"/>
          </a:p>
        </p:txBody>
      </p:sp>
      <p:sp>
        <p:nvSpPr>
          <p:cNvPr id="5" name="Footer Placeholder 4">
            <a:extLst>
              <a:ext uri="{FF2B5EF4-FFF2-40B4-BE49-F238E27FC236}">
                <a16:creationId xmlns:a16="http://schemas.microsoft.com/office/drawing/2014/main" xmlns="" id="{AB22D374-6ACD-4D24-AA14-B362F8A2CD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E2A601C-E45F-46F6-B0F4-6256919FC062}"/>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262164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DF7DB-7442-4A08-BEFB-DDBC53D29D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6ADDB19-8523-43A0-9F15-223C697A8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8F111C1-999E-4417-8F61-BD54B83829A0}"/>
              </a:ext>
            </a:extLst>
          </p:cNvPr>
          <p:cNvSpPr>
            <a:spLocks noGrp="1"/>
          </p:cNvSpPr>
          <p:nvPr>
            <p:ph type="dt" sz="half" idx="10"/>
          </p:nvPr>
        </p:nvSpPr>
        <p:spPr/>
        <p:txBody>
          <a:bodyPr/>
          <a:lstStyle/>
          <a:p>
            <a:fld id="{966EE38B-DB05-4067-8F8C-31B2EEAD13D4}" type="datetimeFigureOut">
              <a:rPr lang="en-GB" smtClean="0"/>
              <a:t>24/04/2020</a:t>
            </a:fld>
            <a:endParaRPr lang="en-GB"/>
          </a:p>
        </p:txBody>
      </p:sp>
      <p:sp>
        <p:nvSpPr>
          <p:cNvPr id="5" name="Footer Placeholder 4">
            <a:extLst>
              <a:ext uri="{FF2B5EF4-FFF2-40B4-BE49-F238E27FC236}">
                <a16:creationId xmlns:a16="http://schemas.microsoft.com/office/drawing/2014/main" xmlns="" id="{7EE80787-76EF-4A3D-A933-BE3BDC760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53B4F82-15B0-4AD4-874D-2F68B30DF2EC}"/>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12424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5589F2-9CEF-4CC7-99F5-DD4BF0E479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FF562D5-0C1C-4CEB-9C3D-0BA0E0A26F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96D713E-4F4A-4BBF-99A4-393DC0955E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9ECE9169-57C4-40BD-890E-E20DE270F002}"/>
              </a:ext>
            </a:extLst>
          </p:cNvPr>
          <p:cNvSpPr>
            <a:spLocks noGrp="1"/>
          </p:cNvSpPr>
          <p:nvPr>
            <p:ph type="dt" sz="half" idx="10"/>
          </p:nvPr>
        </p:nvSpPr>
        <p:spPr/>
        <p:txBody>
          <a:bodyPr/>
          <a:lstStyle/>
          <a:p>
            <a:fld id="{966EE38B-DB05-4067-8F8C-31B2EEAD13D4}" type="datetimeFigureOut">
              <a:rPr lang="en-GB" smtClean="0"/>
              <a:t>24/04/2020</a:t>
            </a:fld>
            <a:endParaRPr lang="en-GB"/>
          </a:p>
        </p:txBody>
      </p:sp>
      <p:sp>
        <p:nvSpPr>
          <p:cNvPr id="6" name="Footer Placeholder 5">
            <a:extLst>
              <a:ext uri="{FF2B5EF4-FFF2-40B4-BE49-F238E27FC236}">
                <a16:creationId xmlns:a16="http://schemas.microsoft.com/office/drawing/2014/main" xmlns="" id="{775BF6E7-734F-44E6-B029-652AC76FFC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0CAB6F7-A522-4CCF-90B6-FF4091E9A29D}"/>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303061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85782A-C841-4A72-A7FA-256EDB41DC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750A29C-2C59-4708-848C-7F6E4F2A63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7EA6F06-7683-4057-8DAF-CE86D7755F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31030E92-6535-40D5-9B46-F7C8CA0B60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B7D4AA0-A23E-47F9-B021-8076859CF7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F4950E02-39B2-4629-A0F9-C11656A179A4}"/>
              </a:ext>
            </a:extLst>
          </p:cNvPr>
          <p:cNvSpPr>
            <a:spLocks noGrp="1"/>
          </p:cNvSpPr>
          <p:nvPr>
            <p:ph type="dt" sz="half" idx="10"/>
          </p:nvPr>
        </p:nvSpPr>
        <p:spPr/>
        <p:txBody>
          <a:bodyPr/>
          <a:lstStyle/>
          <a:p>
            <a:fld id="{966EE38B-DB05-4067-8F8C-31B2EEAD13D4}" type="datetimeFigureOut">
              <a:rPr lang="en-GB" smtClean="0"/>
              <a:t>24/04/2020</a:t>
            </a:fld>
            <a:endParaRPr lang="en-GB"/>
          </a:p>
        </p:txBody>
      </p:sp>
      <p:sp>
        <p:nvSpPr>
          <p:cNvPr id="8" name="Footer Placeholder 7">
            <a:extLst>
              <a:ext uri="{FF2B5EF4-FFF2-40B4-BE49-F238E27FC236}">
                <a16:creationId xmlns:a16="http://schemas.microsoft.com/office/drawing/2014/main" xmlns="" id="{16FAF787-3674-489D-958A-D3A1D0AEDE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CF4AF05-1B51-4B3B-8135-D94BE643B90C}"/>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129920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AB0E08-DDA8-49B8-A880-B0283423BB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ACFFE82-D301-4921-97F0-D152BD41419B}"/>
              </a:ext>
            </a:extLst>
          </p:cNvPr>
          <p:cNvSpPr>
            <a:spLocks noGrp="1"/>
          </p:cNvSpPr>
          <p:nvPr>
            <p:ph type="dt" sz="half" idx="10"/>
          </p:nvPr>
        </p:nvSpPr>
        <p:spPr/>
        <p:txBody>
          <a:bodyPr/>
          <a:lstStyle/>
          <a:p>
            <a:fld id="{966EE38B-DB05-4067-8F8C-31B2EEAD13D4}" type="datetimeFigureOut">
              <a:rPr lang="en-GB" smtClean="0"/>
              <a:t>24/04/2020</a:t>
            </a:fld>
            <a:endParaRPr lang="en-GB"/>
          </a:p>
        </p:txBody>
      </p:sp>
      <p:sp>
        <p:nvSpPr>
          <p:cNvPr id="4" name="Footer Placeholder 3">
            <a:extLst>
              <a:ext uri="{FF2B5EF4-FFF2-40B4-BE49-F238E27FC236}">
                <a16:creationId xmlns:a16="http://schemas.microsoft.com/office/drawing/2014/main" xmlns="" id="{0E2031FA-CA16-48A7-B62E-2AD9840506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35C22D78-6625-4A5E-9D72-1AD9D35A40FD}"/>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124358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CC3E2E-8F06-4355-A78C-7182A166DBE7}"/>
              </a:ext>
            </a:extLst>
          </p:cNvPr>
          <p:cNvSpPr>
            <a:spLocks noGrp="1"/>
          </p:cNvSpPr>
          <p:nvPr>
            <p:ph type="dt" sz="half" idx="10"/>
          </p:nvPr>
        </p:nvSpPr>
        <p:spPr/>
        <p:txBody>
          <a:bodyPr/>
          <a:lstStyle/>
          <a:p>
            <a:fld id="{966EE38B-DB05-4067-8F8C-31B2EEAD13D4}" type="datetimeFigureOut">
              <a:rPr lang="en-GB" smtClean="0"/>
              <a:t>24/04/2020</a:t>
            </a:fld>
            <a:endParaRPr lang="en-GB"/>
          </a:p>
        </p:txBody>
      </p:sp>
      <p:sp>
        <p:nvSpPr>
          <p:cNvPr id="3" name="Footer Placeholder 2">
            <a:extLst>
              <a:ext uri="{FF2B5EF4-FFF2-40B4-BE49-F238E27FC236}">
                <a16:creationId xmlns:a16="http://schemas.microsoft.com/office/drawing/2014/main" xmlns="" id="{A5AE5365-27C8-4CE4-9431-385C952952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9EC50EBA-37A8-41E0-8DFF-87F9FC22577A}"/>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218988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94C91C-5FD4-49AC-8828-F7C33FDD5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C3C4A41-1D11-4762-BF79-249FD9B7C3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2E2DD066-FA41-45F9-A062-0C44B73AC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0973A1C-3950-4D7F-9882-E16CBCB8ABCB}"/>
              </a:ext>
            </a:extLst>
          </p:cNvPr>
          <p:cNvSpPr>
            <a:spLocks noGrp="1"/>
          </p:cNvSpPr>
          <p:nvPr>
            <p:ph type="dt" sz="half" idx="10"/>
          </p:nvPr>
        </p:nvSpPr>
        <p:spPr/>
        <p:txBody>
          <a:bodyPr/>
          <a:lstStyle/>
          <a:p>
            <a:fld id="{966EE38B-DB05-4067-8F8C-31B2EEAD13D4}" type="datetimeFigureOut">
              <a:rPr lang="en-GB" smtClean="0"/>
              <a:t>24/04/2020</a:t>
            </a:fld>
            <a:endParaRPr lang="en-GB"/>
          </a:p>
        </p:txBody>
      </p:sp>
      <p:sp>
        <p:nvSpPr>
          <p:cNvPr id="6" name="Footer Placeholder 5">
            <a:extLst>
              <a:ext uri="{FF2B5EF4-FFF2-40B4-BE49-F238E27FC236}">
                <a16:creationId xmlns:a16="http://schemas.microsoft.com/office/drawing/2014/main" xmlns="" id="{4ED725DD-41A8-4F6C-B537-49380B11E5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65DC864-2773-46DD-B2CE-06605703078E}"/>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392245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33BF6-ED41-4BCC-812A-E966476E41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C54061A-29C7-4A56-B2CB-EA711E702B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6F6C50D9-A10D-4347-BA81-EB207DF83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6F66E4F-1D53-47A0-8BB6-C99F6492A7AA}"/>
              </a:ext>
            </a:extLst>
          </p:cNvPr>
          <p:cNvSpPr>
            <a:spLocks noGrp="1"/>
          </p:cNvSpPr>
          <p:nvPr>
            <p:ph type="dt" sz="half" idx="10"/>
          </p:nvPr>
        </p:nvSpPr>
        <p:spPr/>
        <p:txBody>
          <a:bodyPr/>
          <a:lstStyle/>
          <a:p>
            <a:fld id="{966EE38B-DB05-4067-8F8C-31B2EEAD13D4}" type="datetimeFigureOut">
              <a:rPr lang="en-GB" smtClean="0"/>
              <a:t>24/04/2020</a:t>
            </a:fld>
            <a:endParaRPr lang="en-GB"/>
          </a:p>
        </p:txBody>
      </p:sp>
      <p:sp>
        <p:nvSpPr>
          <p:cNvPr id="6" name="Footer Placeholder 5">
            <a:extLst>
              <a:ext uri="{FF2B5EF4-FFF2-40B4-BE49-F238E27FC236}">
                <a16:creationId xmlns:a16="http://schemas.microsoft.com/office/drawing/2014/main" xmlns="" id="{BD785E41-7787-4513-924A-9E58C21FF9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966AE5A-FC85-4F21-90F8-34EEC93A7CF4}"/>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64891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3464E86-00D6-44B9-BB9F-44A87AA089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1FDDD8E-D841-4BD3-B27F-86C7499D55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761B4F9-A638-4EAE-BB4C-4CB7086393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EE38B-DB05-4067-8F8C-31B2EEAD13D4}" type="datetimeFigureOut">
              <a:rPr lang="en-GB" smtClean="0"/>
              <a:t>24/04/2020</a:t>
            </a:fld>
            <a:endParaRPr lang="en-GB"/>
          </a:p>
        </p:txBody>
      </p:sp>
      <p:sp>
        <p:nvSpPr>
          <p:cNvPr id="5" name="Footer Placeholder 4">
            <a:extLst>
              <a:ext uri="{FF2B5EF4-FFF2-40B4-BE49-F238E27FC236}">
                <a16:creationId xmlns:a16="http://schemas.microsoft.com/office/drawing/2014/main" xmlns="" id="{63E06F99-2B17-4CE8-AAEA-A2BF0A5B4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5C552B51-E1F9-47AD-A3ED-44C212624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AD800-3B51-4691-9470-DC4B6C12D644}" type="slidenum">
              <a:rPr lang="en-GB" smtClean="0"/>
              <a:t>‹#›</a:t>
            </a:fld>
            <a:endParaRPr lang="en-GB"/>
          </a:p>
        </p:txBody>
      </p:sp>
    </p:spTree>
    <p:extLst>
      <p:ext uri="{BB962C8B-B14F-4D97-AF65-F5344CB8AC3E}">
        <p14:creationId xmlns:p14="http://schemas.microsoft.com/office/powerpoint/2010/main" val="1690474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cnb.cx/3cpOXKj" TargetMode="External"/><Relationship Id="rId2" Type="http://schemas.openxmlformats.org/officeDocument/2006/relationships/hyperlink" Target="https://bit.ly/2xi6sg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1FEE3-FBFB-4A08-80D2-70B8E0423FCD}"/>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xmlns="" id="{6E8AFD3B-727A-4BE0-962B-FB418F87981C}"/>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xmlns="" id="{D8F5C6DC-9779-4D8E-B418-BB8EF147D2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Tree>
    <p:extLst>
      <p:ext uri="{BB962C8B-B14F-4D97-AF65-F5344CB8AC3E}">
        <p14:creationId xmlns:p14="http://schemas.microsoft.com/office/powerpoint/2010/main" val="60217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216461"/>
            <a:ext cx="12043628" cy="237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Resource 1</a:t>
            </a:r>
            <a:endPar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a:endParaRPr>
          </a:p>
          <a:p>
            <a:pPr algn="just">
              <a:lnSpc>
                <a:spcPct val="107000"/>
              </a:lnSpc>
              <a:spcAft>
                <a:spcPts val="0"/>
              </a:spcAft>
            </a:pPr>
            <a:r>
              <a:rPr lang="en-GB" sz="2400" i="1" dirty="0">
                <a:solidFill>
                  <a:srgbClr val="C45911"/>
                </a:solidFill>
                <a:latin typeface="Calibri Light" panose="020F0302020204030204" pitchFamily="34" charset="0"/>
                <a:ea typeface="Calibri" panose="020F0502020204030204" pitchFamily="34" charset="0"/>
                <a:cs typeface="Times New Roman" panose="02020603050405020304" pitchFamily="18" charset="0"/>
              </a:rPr>
              <a:t>Look at the resource below, which explains what a video game is and shares examples of when some children have played them.</a:t>
            </a:r>
            <a:r>
              <a:rPr lang="en-GB" sz="2000" dirty="0">
                <a:solidFill>
                  <a:srgbClr val="C45911"/>
                </a:solidFill>
                <a:latin typeface="Calibri Light" panose="020F0302020204030204" pitchFamily="34" charset="0"/>
                <a:ea typeface="Calibri" panose="020F0502020204030204" pitchFamily="34"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Speech Bubble: Rectangle with Corners Rounded 7">
            <a:extLst>
              <a:ext uri="{FF2B5EF4-FFF2-40B4-BE49-F238E27FC236}">
                <a16:creationId xmlns:a16="http://schemas.microsoft.com/office/drawing/2014/main" xmlns="" id="{73EC9008-7290-4FE5-8046-B32588A0D90A}"/>
              </a:ext>
            </a:extLst>
          </p:cNvPr>
          <p:cNvSpPr/>
          <p:nvPr/>
        </p:nvSpPr>
        <p:spPr>
          <a:xfrm>
            <a:off x="493160" y="2583423"/>
            <a:ext cx="4000842" cy="2711504"/>
          </a:xfrm>
          <a:prstGeom prst="wedgeRoundRectCallout">
            <a:avLst>
              <a:gd name="adj1" fmla="val -3652"/>
              <a:gd name="adj2" fmla="val 66305"/>
              <a:gd name="adj3" fmla="val 16667"/>
            </a:avLst>
          </a:prstGeom>
          <a:solidFill>
            <a:sysClr val="window" lastClr="FFFFFF"/>
          </a:solidFill>
          <a:ln w="12700" cap="flat" cmpd="sng" algn="ctr">
            <a:solidFill>
              <a:srgbClr val="ED7D31">
                <a:lumMod val="75000"/>
              </a:srgbClr>
            </a:solidFill>
            <a:prstDash val="solid"/>
            <a:miter lim="800000"/>
          </a:ln>
          <a:effectLst>
            <a:glow rad="228600">
              <a:srgbClr val="ED7D31">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I use my laptop to play lots of games to help me with my times tables and mental maths.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1CD3EC49-2D70-49C7-AC9F-A38BCEB1583A}"/>
              </a:ext>
            </a:extLst>
          </p:cNvPr>
          <p:cNvSpPr/>
          <p:nvPr/>
        </p:nvSpPr>
        <p:spPr>
          <a:xfrm>
            <a:off x="2680101" y="5851720"/>
            <a:ext cx="1253446" cy="691853"/>
          </a:xfrm>
          <a:prstGeom prst="roundRect">
            <a:avLst/>
          </a:prstGeom>
          <a:solidFill>
            <a:schemeClr val="accent2">
              <a:lumMod val="75000"/>
            </a:schemeClr>
          </a:solidFill>
          <a:ln w="12700" cap="flat" cmpd="sng" algn="ctr">
            <a:solidFill>
              <a:schemeClr val="accent2">
                <a:lumMod val="75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Steffan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73E3C2CE-EE5C-4883-8D11-E1B6A9B9D569}"/>
              </a:ext>
            </a:extLst>
          </p:cNvPr>
          <p:cNvPicPr>
            <a:picLocks noChangeAspect="1"/>
          </p:cNvPicPr>
          <p:nvPr/>
        </p:nvPicPr>
        <p:blipFill>
          <a:blip r:embed="rId3"/>
          <a:stretch>
            <a:fillRect/>
          </a:stretch>
        </p:blipFill>
        <p:spPr>
          <a:xfrm>
            <a:off x="6096000" y="2170170"/>
            <a:ext cx="4643842" cy="3937454"/>
          </a:xfrm>
          <a:prstGeom prst="rect">
            <a:avLst/>
          </a:prstGeom>
        </p:spPr>
      </p:pic>
      <p:sp>
        <p:nvSpPr>
          <p:cNvPr id="12" name="Rectangle 11">
            <a:extLst>
              <a:ext uri="{FF2B5EF4-FFF2-40B4-BE49-F238E27FC236}">
                <a16:creationId xmlns:a16="http://schemas.microsoft.com/office/drawing/2014/main" xmlns="" id="{10373F4D-C04C-4CDD-BDC9-20AFF5113F3F}"/>
              </a:ext>
            </a:extLst>
          </p:cNvPr>
          <p:cNvSpPr/>
          <p:nvPr/>
        </p:nvSpPr>
        <p:spPr>
          <a:xfrm>
            <a:off x="6248399" y="5416110"/>
            <a:ext cx="1399540" cy="43561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6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 Richard </a:t>
            </a:r>
            <a:r>
              <a:rPr lang="en-GB" sz="600" i="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Masoner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1942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216461"/>
            <a:ext cx="12043628" cy="237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Resource 1</a:t>
            </a:r>
            <a:endPar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a:endParaRPr>
          </a:p>
          <a:p>
            <a:pPr algn="just">
              <a:lnSpc>
                <a:spcPct val="107000"/>
              </a:lnSpc>
              <a:spcAft>
                <a:spcPts val="0"/>
              </a:spcAft>
            </a:pPr>
            <a:r>
              <a:rPr lang="en-GB" sz="2400" i="1" dirty="0">
                <a:solidFill>
                  <a:srgbClr val="C45911"/>
                </a:solidFill>
                <a:latin typeface="Calibri Light" panose="020F0302020204030204" pitchFamily="34" charset="0"/>
                <a:ea typeface="Calibri" panose="020F0502020204030204" pitchFamily="34" charset="0"/>
                <a:cs typeface="Times New Roman" panose="02020603050405020304" pitchFamily="18" charset="0"/>
              </a:rPr>
              <a:t>Look at the resource below, which explains what a video game is and shares examples of when some children have played them.</a:t>
            </a:r>
            <a:r>
              <a:rPr lang="en-GB" sz="2000" dirty="0">
                <a:solidFill>
                  <a:srgbClr val="C45911"/>
                </a:solidFill>
                <a:latin typeface="Calibri Light" panose="020F0302020204030204" pitchFamily="34" charset="0"/>
                <a:ea typeface="Calibri" panose="020F0502020204030204" pitchFamily="34"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Speech Bubble: Rectangle with Corners Rounded 7">
            <a:extLst>
              <a:ext uri="{FF2B5EF4-FFF2-40B4-BE49-F238E27FC236}">
                <a16:creationId xmlns:a16="http://schemas.microsoft.com/office/drawing/2014/main" xmlns="" id="{4AF6E2EB-9060-4801-A5AC-C01FEFACABE3}"/>
              </a:ext>
            </a:extLst>
          </p:cNvPr>
          <p:cNvSpPr/>
          <p:nvPr/>
        </p:nvSpPr>
        <p:spPr>
          <a:xfrm>
            <a:off x="647272" y="2727261"/>
            <a:ext cx="4703869" cy="2373278"/>
          </a:xfrm>
          <a:prstGeom prst="wedgeRoundRectCallout">
            <a:avLst>
              <a:gd name="adj1" fmla="val 6339"/>
              <a:gd name="adj2" fmla="val 62787"/>
              <a:gd name="adj3" fmla="val 16667"/>
            </a:avLst>
          </a:prstGeom>
          <a:solidFill>
            <a:sysClr val="window" lastClr="FFFFFF"/>
          </a:solidFill>
          <a:ln w="12700" cap="flat" cmpd="sng" algn="ctr">
            <a:solidFill>
              <a:srgbClr val="ED7D31">
                <a:lumMod val="75000"/>
              </a:srgbClr>
            </a:solidFill>
            <a:prstDash val="solid"/>
            <a:miter lim="800000"/>
          </a:ln>
          <a:effectLst>
            <a:glow rad="228600">
              <a:srgbClr val="ED7D31">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I have an Xbox 360. I really enjoy playing a football game and I can join up and play with my friends too. We can chat whilst we play.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2BACE1A8-C0DF-47D8-84F3-09948A2F4C88}"/>
              </a:ext>
            </a:extLst>
          </p:cNvPr>
          <p:cNvSpPr/>
          <p:nvPr/>
        </p:nvSpPr>
        <p:spPr>
          <a:xfrm>
            <a:off x="2280863" y="5652783"/>
            <a:ext cx="1695236" cy="743224"/>
          </a:xfrm>
          <a:prstGeom prst="roundRect">
            <a:avLst/>
          </a:prstGeom>
          <a:solidFill>
            <a:srgbClr val="ED7D31">
              <a:lumMod val="75000"/>
            </a:srgbClr>
          </a:solidFill>
          <a:ln w="12700" cap="flat" cmpd="sng" algn="ctr">
            <a:solidFill>
              <a:srgbClr val="ED7D31">
                <a:lumMod val="75000"/>
              </a:srgb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dirty="0" err="1">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Tabinda</a:t>
            </a:r>
            <a:endParaRPr kumimoji="0" lang="en-GB" sz="24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16AD5E7E-CF7A-4C6B-BDD2-CBFBF294899D}"/>
              </a:ext>
            </a:extLst>
          </p:cNvPr>
          <p:cNvPicPr>
            <a:picLocks noChangeAspect="1"/>
          </p:cNvPicPr>
          <p:nvPr/>
        </p:nvPicPr>
        <p:blipFill>
          <a:blip r:embed="rId3"/>
          <a:stretch>
            <a:fillRect/>
          </a:stretch>
        </p:blipFill>
        <p:spPr>
          <a:xfrm>
            <a:off x="6481266" y="2155281"/>
            <a:ext cx="4475718" cy="3612929"/>
          </a:xfrm>
          <a:prstGeom prst="rect">
            <a:avLst/>
          </a:prstGeom>
        </p:spPr>
      </p:pic>
      <p:sp>
        <p:nvSpPr>
          <p:cNvPr id="11" name="Rectangle 10">
            <a:extLst>
              <a:ext uri="{FF2B5EF4-FFF2-40B4-BE49-F238E27FC236}">
                <a16:creationId xmlns:a16="http://schemas.microsoft.com/office/drawing/2014/main" xmlns="" id="{AB890736-7A69-4DDA-AFE0-7E91BBC6176A}"/>
              </a:ext>
            </a:extLst>
          </p:cNvPr>
          <p:cNvSpPr/>
          <p:nvPr/>
        </p:nvSpPr>
        <p:spPr>
          <a:xfrm>
            <a:off x="9438089" y="5100539"/>
            <a:ext cx="1399540" cy="43561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600" b="0" i="1" u="none" strike="noStrike" kern="0" cap="none" spc="0" normalizeH="0" baseline="0" noProof="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Source: Shaun Greiner</a:t>
            </a:r>
            <a:endParaRPr kumimoji="0" lang="en-GB"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4446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216461"/>
            <a:ext cx="12043628" cy="237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Resource 1</a:t>
            </a:r>
            <a:endPar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a:endParaRPr>
          </a:p>
          <a:p>
            <a:pPr algn="just">
              <a:lnSpc>
                <a:spcPct val="107000"/>
              </a:lnSpc>
              <a:spcAft>
                <a:spcPts val="0"/>
              </a:spcAft>
            </a:pPr>
            <a:r>
              <a:rPr lang="en-GB" sz="2400" i="1" dirty="0">
                <a:solidFill>
                  <a:srgbClr val="C45911"/>
                </a:solidFill>
                <a:latin typeface="Calibri Light" panose="020F0302020204030204" pitchFamily="34" charset="0"/>
                <a:ea typeface="Calibri" panose="020F0502020204030204" pitchFamily="34" charset="0"/>
                <a:cs typeface="Times New Roman" panose="02020603050405020304" pitchFamily="18" charset="0"/>
              </a:rPr>
              <a:t>Look at the resource below, which explains what a video game is and shares examples of when some children have played them.</a:t>
            </a:r>
            <a:r>
              <a:rPr lang="en-GB" sz="2000" dirty="0">
                <a:solidFill>
                  <a:srgbClr val="C45911"/>
                </a:solidFill>
                <a:latin typeface="Calibri Light" panose="020F0302020204030204" pitchFamily="34" charset="0"/>
                <a:ea typeface="Calibri" panose="020F0502020204030204" pitchFamily="34"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xmlns="" id="{9DA46986-502E-456B-9F33-C90D56044D83}"/>
              </a:ext>
            </a:extLst>
          </p:cNvPr>
          <p:cNvSpPr/>
          <p:nvPr/>
        </p:nvSpPr>
        <p:spPr>
          <a:xfrm>
            <a:off x="8885177" y="6024395"/>
            <a:ext cx="1583690" cy="276225"/>
          </a:xfrm>
          <a:prstGeom prst="flowChartAlternateProcess">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8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 Shazron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hought Bubble: Cloud 7">
            <a:extLst>
              <a:ext uri="{FF2B5EF4-FFF2-40B4-BE49-F238E27FC236}">
                <a16:creationId xmlns:a16="http://schemas.microsoft.com/office/drawing/2014/main" xmlns="" id="{A46C8440-9093-4A37-9887-46730BE42352}"/>
              </a:ext>
            </a:extLst>
          </p:cNvPr>
          <p:cNvSpPr/>
          <p:nvPr/>
        </p:nvSpPr>
        <p:spPr>
          <a:xfrm>
            <a:off x="3040193" y="2204437"/>
            <a:ext cx="5600371" cy="3333839"/>
          </a:xfrm>
          <a:prstGeom prst="cloudCallout">
            <a:avLst>
              <a:gd name="adj1" fmla="val -59499"/>
              <a:gd name="adj2" fmla="val 63859"/>
            </a:avLst>
          </a:prstGeom>
          <a:solidFill>
            <a:srgbClr val="4472C4">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Light" panose="020F0302020204030204" pitchFamily="34" charset="0"/>
                <a:ea typeface="Calibri" panose="020F0502020204030204" pitchFamily="34" charset="0"/>
                <a:cs typeface="Times New Roman" panose="02020603050405020304" pitchFamily="18" charset="0"/>
              </a:rPr>
              <a:t>Have you ever played a video game before? What was it? What did you play it on? Who did you play it with?</a:t>
            </a:r>
            <a:endParaRPr kumimoji="0" lang="en-GB" sz="24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1200" b="0" i="1" u="none" strike="noStrike" kern="0" cap="none" spc="0" normalizeH="0" baseline="0" noProof="0" dirty="0">
                <a:ln>
                  <a:noFill/>
                </a:ln>
                <a:solidFill>
                  <a:srgbClr val="C45911"/>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ED7D31"/>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 </a:t>
            </a:r>
            <a:endParaRPr kumimoji="0" lang="en-GB"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801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216461"/>
            <a:ext cx="12043628" cy="237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rPr>
              <a:t>Resource 2</a:t>
            </a:r>
            <a:endParaRPr kumimoji="0" lang="en-GB" altLang="en-US" sz="2600" b="0" i="0" u="none" strike="noStrike" kern="1200" cap="none" spc="0" normalizeH="0" baseline="0" noProof="0" dirty="0">
              <a:ln>
                <a:noFill/>
              </a:ln>
              <a:solidFill>
                <a:schemeClr val="accent1"/>
              </a:solidFill>
              <a:effectLst/>
              <a:uLnTx/>
              <a:uFillTx/>
              <a:latin typeface="Calibri" panose="020F0502020204030204"/>
            </a:endParaRPr>
          </a:p>
          <a:p>
            <a:pPr algn="just">
              <a:lnSpc>
                <a:spcPct val="107000"/>
              </a:lnSpc>
              <a:spcAft>
                <a:spcPts val="0"/>
              </a:spcAft>
            </a:pPr>
            <a:r>
              <a:rPr lang="en-GB" sz="2400" i="1"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rPr>
              <a:t>Look at the resource below which shows examples of some of the different types of game we might play. </a:t>
            </a:r>
            <a:endParaRPr lang="en-GB" sz="2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Thought Bubble: Cloud 10">
            <a:extLst>
              <a:ext uri="{FF2B5EF4-FFF2-40B4-BE49-F238E27FC236}">
                <a16:creationId xmlns:a16="http://schemas.microsoft.com/office/drawing/2014/main" xmlns="" id="{D8408325-81EF-49D0-8490-58FCCA637550}"/>
              </a:ext>
            </a:extLst>
          </p:cNvPr>
          <p:cNvSpPr/>
          <p:nvPr/>
        </p:nvSpPr>
        <p:spPr>
          <a:xfrm>
            <a:off x="526690" y="2338419"/>
            <a:ext cx="4846694" cy="2963046"/>
          </a:xfrm>
          <a:prstGeom prst="cloudCallout">
            <a:avLst>
              <a:gd name="adj1" fmla="val -46335"/>
              <a:gd name="adj2" fmla="val 88183"/>
            </a:avLst>
          </a:prstGeom>
          <a:solidFill>
            <a:srgbClr val="ED7D31">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Have you ever played any of these games before? Can you think of any other examples?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48BCDAB8-6296-49A0-96AA-6A629B6FA516}"/>
              </a:ext>
            </a:extLst>
          </p:cNvPr>
          <p:cNvPicPr>
            <a:picLocks noChangeAspect="1"/>
          </p:cNvPicPr>
          <p:nvPr/>
        </p:nvPicPr>
        <p:blipFill>
          <a:blip r:embed="rId3"/>
          <a:stretch>
            <a:fillRect/>
          </a:stretch>
        </p:blipFill>
        <p:spPr>
          <a:xfrm>
            <a:off x="8075236" y="2854450"/>
            <a:ext cx="3977004" cy="3851150"/>
          </a:xfrm>
          <a:prstGeom prst="rect">
            <a:avLst/>
          </a:prstGeom>
        </p:spPr>
      </p:pic>
      <p:sp>
        <p:nvSpPr>
          <p:cNvPr id="13" name="Rectangle 12">
            <a:extLst>
              <a:ext uri="{FF2B5EF4-FFF2-40B4-BE49-F238E27FC236}">
                <a16:creationId xmlns:a16="http://schemas.microsoft.com/office/drawing/2014/main" xmlns="" id="{9D2FA9BF-6D58-4E97-87CC-54D87C67AA9C}"/>
              </a:ext>
            </a:extLst>
          </p:cNvPr>
          <p:cNvSpPr/>
          <p:nvPr/>
        </p:nvSpPr>
        <p:spPr>
          <a:xfrm>
            <a:off x="8354601" y="6187362"/>
            <a:ext cx="1948180" cy="2984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6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 Leonard J Matthews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BF5871F6-7DE6-4A3A-9501-7C6E9021D890}"/>
              </a:ext>
            </a:extLst>
          </p:cNvPr>
          <p:cNvSpPr/>
          <p:nvPr/>
        </p:nvSpPr>
        <p:spPr>
          <a:xfrm>
            <a:off x="5889306" y="2443330"/>
            <a:ext cx="2465295" cy="2598897"/>
          </a:xfrm>
          <a:prstGeom prst="roundRect">
            <a:avLst/>
          </a:prstGeom>
          <a:solidFill>
            <a:sysClr val="window" lastClr="FFFFFF"/>
          </a:solidFill>
          <a:ln w="12700" cap="flat" cmpd="sng" algn="ctr">
            <a:solidFill>
              <a:srgbClr val="5B9BD5">
                <a:shade val="50000"/>
              </a:srgbClr>
            </a:solidFill>
            <a:prstDash val="solid"/>
            <a:miter lim="800000"/>
          </a:ln>
          <a:effectLst>
            <a:glow rad="228600">
              <a:srgbClr val="4472C4">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Board games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Snakes and Ladders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Monopoly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Guess Who?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5974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216461"/>
            <a:ext cx="12043628" cy="237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rPr>
              <a:t>Resource 2</a:t>
            </a:r>
            <a:endParaRPr kumimoji="0" lang="en-GB" altLang="en-US" sz="2600" b="0" i="0" u="none" strike="noStrike" kern="1200" cap="none" spc="0" normalizeH="0" baseline="0" noProof="0" dirty="0">
              <a:ln>
                <a:noFill/>
              </a:ln>
              <a:solidFill>
                <a:schemeClr val="accent1"/>
              </a:solidFill>
              <a:effectLst/>
              <a:uLnTx/>
              <a:uFillTx/>
              <a:latin typeface="Calibri" panose="020F0502020204030204"/>
            </a:endParaRPr>
          </a:p>
          <a:p>
            <a:pPr algn="just">
              <a:lnSpc>
                <a:spcPct val="107000"/>
              </a:lnSpc>
              <a:spcAft>
                <a:spcPts val="0"/>
              </a:spcAft>
            </a:pPr>
            <a:r>
              <a:rPr lang="en-GB" sz="2400" i="1"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rPr>
              <a:t>Look at the resource below which shows examples of some of the different types of game we might play. </a:t>
            </a:r>
            <a:endParaRPr lang="en-GB" sz="2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xmlns="" id="{3CF851DB-6A56-4135-8255-012D90A489CA}"/>
              </a:ext>
            </a:extLst>
          </p:cNvPr>
          <p:cNvPicPr>
            <a:picLocks noChangeAspect="1"/>
          </p:cNvPicPr>
          <p:nvPr/>
        </p:nvPicPr>
        <p:blipFill>
          <a:blip r:embed="rId3"/>
          <a:stretch>
            <a:fillRect/>
          </a:stretch>
        </p:blipFill>
        <p:spPr>
          <a:xfrm>
            <a:off x="7077248" y="1667874"/>
            <a:ext cx="4957191" cy="3824499"/>
          </a:xfrm>
          <a:prstGeom prst="rect">
            <a:avLst/>
          </a:prstGeom>
        </p:spPr>
      </p:pic>
      <p:pic>
        <p:nvPicPr>
          <p:cNvPr id="3" name="Picture 2">
            <a:extLst>
              <a:ext uri="{FF2B5EF4-FFF2-40B4-BE49-F238E27FC236}">
                <a16:creationId xmlns:a16="http://schemas.microsoft.com/office/drawing/2014/main" xmlns="" id="{95874D4A-73FD-4AED-840E-C02A9784B5E9}"/>
              </a:ext>
            </a:extLst>
          </p:cNvPr>
          <p:cNvPicPr>
            <a:picLocks noChangeAspect="1"/>
          </p:cNvPicPr>
          <p:nvPr/>
        </p:nvPicPr>
        <p:blipFill>
          <a:blip r:embed="rId4"/>
          <a:stretch>
            <a:fillRect/>
          </a:stretch>
        </p:blipFill>
        <p:spPr>
          <a:xfrm>
            <a:off x="1197879" y="3697895"/>
            <a:ext cx="4727910" cy="3160105"/>
          </a:xfrm>
          <a:prstGeom prst="rect">
            <a:avLst/>
          </a:prstGeom>
        </p:spPr>
      </p:pic>
      <p:sp>
        <p:nvSpPr>
          <p:cNvPr id="9" name="Rectangle 8">
            <a:extLst>
              <a:ext uri="{FF2B5EF4-FFF2-40B4-BE49-F238E27FC236}">
                <a16:creationId xmlns:a16="http://schemas.microsoft.com/office/drawing/2014/main" xmlns="" id="{E3CDB20B-91E7-4F85-BDE0-029F64CE136F}"/>
              </a:ext>
            </a:extLst>
          </p:cNvPr>
          <p:cNvSpPr/>
          <p:nvPr/>
        </p:nvSpPr>
        <p:spPr>
          <a:xfrm>
            <a:off x="4214195" y="6355512"/>
            <a:ext cx="1574800" cy="2984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6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 Owen Lucas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2E243B34-1794-4E6D-8FA5-9377048119E3}"/>
              </a:ext>
            </a:extLst>
          </p:cNvPr>
          <p:cNvSpPr/>
          <p:nvPr/>
        </p:nvSpPr>
        <p:spPr>
          <a:xfrm>
            <a:off x="10501327" y="4891676"/>
            <a:ext cx="1574800" cy="2984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6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 Hans Splinter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EFD5A514-7EB8-4F65-B918-8F76CE5C53FC}"/>
              </a:ext>
            </a:extLst>
          </p:cNvPr>
          <p:cNvSpPr/>
          <p:nvPr/>
        </p:nvSpPr>
        <p:spPr>
          <a:xfrm>
            <a:off x="440077" y="2338419"/>
            <a:ext cx="2458102" cy="2322125"/>
          </a:xfrm>
          <a:prstGeom prst="roundRect">
            <a:avLst/>
          </a:prstGeom>
          <a:solidFill>
            <a:sysClr val="window" lastClr="FFFFFF"/>
          </a:solidFill>
          <a:ln w="12700" cap="flat" cmpd="sng" algn="ctr">
            <a:solidFill>
              <a:srgbClr val="5B9BD5">
                <a:shade val="50000"/>
              </a:srgbClr>
            </a:solidFill>
            <a:prstDash val="solid"/>
            <a:miter lim="800000"/>
          </a:ln>
          <a:effectLst>
            <a:glow rad="228600">
              <a:srgbClr val="4472C4">
                <a:satMod val="175000"/>
                <a:alpha val="40000"/>
              </a:srgb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4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Sports games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Aft>
                <a:spcPts val="0"/>
              </a:spcAft>
              <a:buFont typeface="Arial" panose="020B0604020202020204" pitchFamily="34" charset="0"/>
              <a:buChar char="•"/>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Netball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Aft>
                <a:spcPts val="0"/>
              </a:spcAft>
              <a:buFont typeface="Arial" panose="020B0604020202020204" pitchFamily="34" charset="0"/>
              <a:buChar char="•"/>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Cricket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Aft>
                <a:spcPts val="0"/>
              </a:spcAft>
              <a:buFont typeface="Arial" panose="020B0604020202020204" pitchFamily="34" charset="0"/>
              <a:buChar char="•"/>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Tennis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Aft>
                <a:spcPts val="0"/>
              </a:spcAft>
              <a:buFont typeface="Arial" panose="020B0604020202020204" pitchFamily="34" charset="0"/>
              <a:buChar char="•"/>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Croquet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299E7F60-BCBE-4E90-8659-4F4CC4E9AEFB}"/>
              </a:ext>
            </a:extLst>
          </p:cNvPr>
          <p:cNvSpPr/>
          <p:nvPr/>
        </p:nvSpPr>
        <p:spPr>
          <a:xfrm>
            <a:off x="6000108" y="4440536"/>
            <a:ext cx="2749177" cy="2114375"/>
          </a:xfrm>
          <a:prstGeom prst="roundRect">
            <a:avLst/>
          </a:prstGeom>
          <a:solidFill>
            <a:sysClr val="window" lastClr="FFFFFF"/>
          </a:solidFill>
          <a:ln w="12700" cap="flat" cmpd="sng" algn="ctr">
            <a:solidFill>
              <a:srgbClr val="5B9BD5">
                <a:shade val="50000"/>
              </a:srgbClr>
            </a:solidFill>
            <a:prstDash val="solid"/>
            <a:miter lim="800000"/>
          </a:ln>
          <a:effectLst>
            <a:glow rad="228600">
              <a:srgbClr val="4472C4">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Video games</a:t>
            </a: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Aft>
                <a:spcPts val="0"/>
              </a:spcAft>
              <a:buFont typeface="Arial" panose="020B0604020202020204" pitchFamily="34" charset="0"/>
              <a:buChar char="•"/>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Minecraft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Aft>
                <a:spcPts val="0"/>
              </a:spcAft>
              <a:buFont typeface="Arial" panose="020B0604020202020204" pitchFamily="34" charset="0"/>
              <a:buChar char="•"/>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Slither.io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Aft>
                <a:spcPts val="0"/>
              </a:spcAft>
              <a:buFont typeface="Arial" panose="020B0604020202020204" pitchFamily="34" charset="0"/>
              <a:buChar char="•"/>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Mario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6990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216461"/>
            <a:ext cx="12043628" cy="237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rPr>
              <a:t>Resource 2</a:t>
            </a:r>
            <a:endParaRPr kumimoji="0" lang="en-GB" altLang="en-US" sz="2600" b="0" i="0" u="none" strike="noStrike" kern="1200" cap="none" spc="0" normalizeH="0" baseline="0" noProof="0" dirty="0">
              <a:ln>
                <a:noFill/>
              </a:ln>
              <a:solidFill>
                <a:schemeClr val="accent1"/>
              </a:solidFill>
              <a:effectLst/>
              <a:uLnTx/>
              <a:uFillTx/>
              <a:latin typeface="Calibri" panose="020F0502020204030204"/>
            </a:endParaRPr>
          </a:p>
          <a:p>
            <a:pPr algn="just">
              <a:lnSpc>
                <a:spcPct val="107000"/>
              </a:lnSpc>
              <a:spcAft>
                <a:spcPts val="0"/>
              </a:spcAft>
            </a:pPr>
            <a:r>
              <a:rPr lang="en-GB" sz="2400" i="1"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rPr>
              <a:t>Look at the resource below which shows examples of some of the different types of game we might play. </a:t>
            </a:r>
            <a:endParaRPr lang="en-GB" sz="2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CBDA5DC0-1625-4CCA-BD0C-C0E828137074}"/>
              </a:ext>
            </a:extLst>
          </p:cNvPr>
          <p:cNvPicPr>
            <a:picLocks noChangeAspect="1"/>
          </p:cNvPicPr>
          <p:nvPr/>
        </p:nvPicPr>
        <p:blipFill>
          <a:blip r:embed="rId3"/>
          <a:stretch>
            <a:fillRect/>
          </a:stretch>
        </p:blipFill>
        <p:spPr>
          <a:xfrm>
            <a:off x="102666" y="2045659"/>
            <a:ext cx="3483506" cy="2779393"/>
          </a:xfrm>
          <a:prstGeom prst="rect">
            <a:avLst/>
          </a:prstGeom>
        </p:spPr>
      </p:pic>
      <p:sp>
        <p:nvSpPr>
          <p:cNvPr id="9" name="Rectangle: Rounded Corners 8">
            <a:extLst>
              <a:ext uri="{FF2B5EF4-FFF2-40B4-BE49-F238E27FC236}">
                <a16:creationId xmlns:a16="http://schemas.microsoft.com/office/drawing/2014/main" xmlns="" id="{9D15B166-AABA-474F-96A9-E078A4D90381}"/>
              </a:ext>
            </a:extLst>
          </p:cNvPr>
          <p:cNvSpPr/>
          <p:nvPr/>
        </p:nvSpPr>
        <p:spPr>
          <a:xfrm>
            <a:off x="308715" y="4478868"/>
            <a:ext cx="3074265" cy="2147619"/>
          </a:xfrm>
          <a:prstGeom prst="roundRect">
            <a:avLst/>
          </a:prstGeom>
          <a:solidFill>
            <a:sysClr val="window" lastClr="FFFFFF"/>
          </a:solidFill>
          <a:ln w="12700" cap="flat" cmpd="sng" algn="ctr">
            <a:solidFill>
              <a:srgbClr val="5B9BD5">
                <a:shade val="50000"/>
              </a:srgbClr>
            </a:solidFill>
            <a:prstDash val="solid"/>
            <a:miter lim="800000"/>
          </a:ln>
          <a:effectLst>
            <a:glow rad="228600">
              <a:srgbClr val="4472C4">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Tag games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Aft>
                <a:spcPts val="0"/>
              </a:spcAft>
              <a:buFont typeface="Arial" panose="020B0604020202020204" pitchFamily="34" charset="0"/>
              <a:buChar char="•"/>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Hide and seek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Aft>
                <a:spcPts val="0"/>
              </a:spcAft>
              <a:buFont typeface="Arial" panose="020B0604020202020204" pitchFamily="34" charset="0"/>
              <a:buChar char="•"/>
            </a:pPr>
            <a:r>
              <a:rPr lang="en-GB" sz="2400" dirty="0" err="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Blockie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Aft>
                <a:spcPts val="0"/>
              </a:spcAft>
              <a:buFont typeface="Arial" panose="020B0604020202020204" pitchFamily="34" charset="0"/>
              <a:buChar char="•"/>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Stuck in the mud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FD0C9787-81A1-4EBB-ACEE-5C259A1D25B8}"/>
              </a:ext>
            </a:extLst>
          </p:cNvPr>
          <p:cNvPicPr>
            <a:picLocks noChangeAspect="1"/>
          </p:cNvPicPr>
          <p:nvPr/>
        </p:nvPicPr>
        <p:blipFill>
          <a:blip r:embed="rId4"/>
          <a:stretch>
            <a:fillRect/>
          </a:stretch>
        </p:blipFill>
        <p:spPr>
          <a:xfrm>
            <a:off x="3591818" y="3971048"/>
            <a:ext cx="3939140" cy="2779393"/>
          </a:xfrm>
          <a:prstGeom prst="rect">
            <a:avLst/>
          </a:prstGeom>
        </p:spPr>
      </p:pic>
      <p:pic>
        <p:nvPicPr>
          <p:cNvPr id="10" name="Picture 9">
            <a:extLst>
              <a:ext uri="{FF2B5EF4-FFF2-40B4-BE49-F238E27FC236}">
                <a16:creationId xmlns:a16="http://schemas.microsoft.com/office/drawing/2014/main" xmlns="" id="{DB679C08-BD79-4793-8A51-078953E8B8DF}"/>
              </a:ext>
            </a:extLst>
          </p:cNvPr>
          <p:cNvPicPr>
            <a:picLocks noChangeAspect="1"/>
          </p:cNvPicPr>
          <p:nvPr/>
        </p:nvPicPr>
        <p:blipFill>
          <a:blip r:embed="rId5"/>
          <a:stretch>
            <a:fillRect/>
          </a:stretch>
        </p:blipFill>
        <p:spPr>
          <a:xfrm>
            <a:off x="7760984" y="2902552"/>
            <a:ext cx="2126465" cy="3847889"/>
          </a:xfrm>
          <a:prstGeom prst="rect">
            <a:avLst/>
          </a:prstGeom>
        </p:spPr>
      </p:pic>
      <p:sp>
        <p:nvSpPr>
          <p:cNvPr id="12" name="Rectangle: Rounded Corners 11">
            <a:extLst>
              <a:ext uri="{FF2B5EF4-FFF2-40B4-BE49-F238E27FC236}">
                <a16:creationId xmlns:a16="http://schemas.microsoft.com/office/drawing/2014/main" xmlns="" id="{AA564816-E5B9-42BF-84A9-608CC94BB9B9}"/>
              </a:ext>
            </a:extLst>
          </p:cNvPr>
          <p:cNvSpPr/>
          <p:nvPr/>
        </p:nvSpPr>
        <p:spPr>
          <a:xfrm>
            <a:off x="4280401" y="2191820"/>
            <a:ext cx="2561974" cy="1944295"/>
          </a:xfrm>
          <a:prstGeom prst="roundRect">
            <a:avLst/>
          </a:prstGeom>
          <a:solidFill>
            <a:sysClr val="window" lastClr="FFFFFF"/>
          </a:solidFill>
          <a:ln w="12700" cap="flat" cmpd="sng" algn="ctr">
            <a:solidFill>
              <a:srgbClr val="5B9BD5">
                <a:shade val="50000"/>
              </a:srgbClr>
            </a:solidFill>
            <a:prstDash val="solid"/>
            <a:miter lim="800000"/>
          </a:ln>
          <a:effectLst>
            <a:glow rad="228600">
              <a:srgbClr val="4472C4">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Card games</a:t>
            </a: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Aft>
                <a:spcPts val="0"/>
              </a:spcAft>
              <a:buFont typeface="Arial" panose="020B0604020202020204" pitchFamily="34" charset="0"/>
              <a:buChar char="•"/>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Uno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Aft>
                <a:spcPts val="0"/>
              </a:spcAft>
              <a:buFont typeface="Arial" panose="020B0604020202020204" pitchFamily="34" charset="0"/>
              <a:buChar char="•"/>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Pitt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Aft>
                <a:spcPts val="0"/>
              </a:spcAft>
              <a:buFont typeface="Arial" panose="020B0604020202020204" pitchFamily="34" charset="0"/>
              <a:buChar char="•"/>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Rummy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A71AFEA2-60E0-43AC-887B-C75AB879760A}"/>
              </a:ext>
            </a:extLst>
          </p:cNvPr>
          <p:cNvSpPr/>
          <p:nvPr/>
        </p:nvSpPr>
        <p:spPr>
          <a:xfrm>
            <a:off x="9669978" y="2064093"/>
            <a:ext cx="2336533" cy="3082247"/>
          </a:xfrm>
          <a:prstGeom prst="roundRect">
            <a:avLst/>
          </a:prstGeom>
          <a:solidFill>
            <a:sysClr val="window" lastClr="FFFFFF"/>
          </a:solidFill>
          <a:ln w="12700" cap="flat" cmpd="sng" algn="ctr">
            <a:solidFill>
              <a:srgbClr val="5B9BD5">
                <a:shade val="50000"/>
              </a:srgbClr>
            </a:solidFill>
            <a:prstDash val="solid"/>
            <a:miter lim="800000"/>
          </a:ln>
          <a:effectLst>
            <a:glow rad="228600">
              <a:srgbClr val="4472C4">
                <a:satMod val="175000"/>
                <a:alpha val="40000"/>
              </a:srgb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4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Imaginary/role-play games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400" dirty="0">
                <a:solidFill>
                  <a:srgbClr val="2F5496"/>
                </a:solidFill>
                <a:effectLst/>
                <a:latin typeface="Calibri" panose="020F0502020204030204" pitchFamily="34" charset="0"/>
                <a:ea typeface="Calibri" panose="020F0502020204030204" pitchFamily="34" charset="0"/>
                <a:cs typeface="Symbol" panose="05050102010706020507" pitchFamily="18" charset="2"/>
              </a:rPr>
              <a:t>Cops and robbers</a:t>
            </a:r>
            <a:endParaRPr lang="en-GB" sz="24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07000"/>
              </a:lnSpc>
              <a:spcAft>
                <a:spcPts val="0"/>
              </a:spcAft>
              <a:buFont typeface="Symbol" panose="05050102010706020507" pitchFamily="18" charset="2"/>
              <a:buChar char=""/>
            </a:pPr>
            <a:r>
              <a:rPr lang="en-GB" sz="2400" dirty="0">
                <a:solidFill>
                  <a:srgbClr val="2F5496"/>
                </a:solidFill>
                <a:effectLst/>
                <a:latin typeface="Calibri" panose="020F0502020204030204" pitchFamily="34" charset="0"/>
                <a:ea typeface="Calibri" panose="020F0502020204030204" pitchFamily="34" charset="0"/>
                <a:cs typeface="Symbol" panose="05050102010706020507" pitchFamily="18" charset="2"/>
              </a:rPr>
              <a:t>Superheroes</a:t>
            </a:r>
            <a:endParaRPr lang="en-GB" sz="24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07000"/>
              </a:lnSpc>
              <a:spcAft>
                <a:spcPts val="0"/>
              </a:spcAft>
              <a:buFont typeface="Symbol" panose="05050102010706020507" pitchFamily="18" charset="2"/>
              <a:buChar char=""/>
            </a:pPr>
            <a:r>
              <a:rPr lang="en-GB" sz="2400" dirty="0">
                <a:solidFill>
                  <a:srgbClr val="2F5496"/>
                </a:solidFill>
                <a:effectLst/>
                <a:latin typeface="Calibri" panose="020F0502020204030204" pitchFamily="34" charset="0"/>
                <a:ea typeface="Calibri" panose="020F0502020204030204" pitchFamily="34" charset="0"/>
                <a:cs typeface="Symbol" panose="05050102010706020507" pitchFamily="18" charset="2"/>
              </a:rPr>
              <a:t>Space travellers</a:t>
            </a:r>
            <a:endParaRPr lang="en-GB" sz="2400" dirty="0">
              <a:effectLst/>
              <a:latin typeface="Calibri" panose="020F0502020204030204" pitchFamily="34" charset="0"/>
              <a:ea typeface="Calibri" panose="020F0502020204030204" pitchFamily="34" charset="0"/>
              <a:cs typeface="Symbol" panose="05050102010706020507" pitchFamily="18" charset="2"/>
            </a:endParaRPr>
          </a:p>
          <a:p>
            <a:pPr algn="ctr">
              <a:lnSpc>
                <a:spcPct val="107000"/>
              </a:lnSpc>
              <a:spcAft>
                <a:spcPts val="0"/>
              </a:spcAft>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B050F51D-9643-4C14-BBCB-6294C39D88BF}"/>
              </a:ext>
            </a:extLst>
          </p:cNvPr>
          <p:cNvSpPr/>
          <p:nvPr/>
        </p:nvSpPr>
        <p:spPr>
          <a:xfrm>
            <a:off x="-8637" y="2156817"/>
            <a:ext cx="1574800" cy="2984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600" b="0" i="1"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Source: kiwi huang</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563B9E81-9F3C-4621-B5CC-04CC0507837B}"/>
              </a:ext>
            </a:extLst>
          </p:cNvPr>
          <p:cNvSpPr/>
          <p:nvPr/>
        </p:nvSpPr>
        <p:spPr>
          <a:xfrm>
            <a:off x="6054975" y="6228458"/>
            <a:ext cx="1574800" cy="2984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6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 Vivid Image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0EDC9123-EC0B-48E1-82D2-E5E177346F0A}"/>
              </a:ext>
            </a:extLst>
          </p:cNvPr>
          <p:cNvSpPr/>
          <p:nvPr/>
        </p:nvSpPr>
        <p:spPr>
          <a:xfrm>
            <a:off x="8736565" y="5986048"/>
            <a:ext cx="1047750" cy="6540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6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 Steven &amp; Courtney Johnson &amp; Horwitz</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676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C280A9E-1A70-40F6-A00E-D875C2BF9665}"/>
              </a:ext>
            </a:extLst>
          </p:cNvPr>
          <p:cNvSpPr/>
          <p:nvPr/>
        </p:nvSpPr>
        <p:spPr>
          <a:xfrm>
            <a:off x="69890" y="61993"/>
            <a:ext cx="12011039" cy="6695268"/>
          </a:xfrm>
          <a:prstGeom prst="rect">
            <a:avLst/>
          </a:prstGeom>
          <a:noFill/>
          <a:ln w="152400" cap="rnd" cmpd="tri">
            <a:solidFill>
              <a:schemeClr val="accent2">
                <a:alpha val="46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xmlns="" id="{B0F095B9-7B81-4C55-8891-C08AD7047FF2}"/>
              </a:ext>
            </a:extLst>
          </p:cNvPr>
          <p:cNvSpPr/>
          <p:nvPr/>
        </p:nvSpPr>
        <p:spPr>
          <a:xfrm>
            <a:off x="152253" y="982302"/>
            <a:ext cx="11969857" cy="4893647"/>
          </a:xfrm>
          <a:prstGeom prst="rect">
            <a:avLst/>
          </a:prstGeom>
        </p:spPr>
        <p:txBody>
          <a:bodyPr wrap="square">
            <a:spAutoFit/>
          </a:bodyPr>
          <a:lstStyle/>
          <a:p>
            <a:pPr lvl="0" algn="ctr"/>
            <a:r>
              <a:rPr lang="en-GB" sz="7200" b="1" dirty="0">
                <a:solidFill>
                  <a:srgbClr val="5B9BD5"/>
                </a:solidFill>
              </a:rPr>
              <a:t>Reflection</a:t>
            </a:r>
          </a:p>
          <a:p>
            <a:pPr lvl="0" algn="ctr"/>
            <a:r>
              <a:rPr lang="en-US" sz="4800" b="1" dirty="0">
                <a:solidFill>
                  <a:srgbClr val="5B9BD5"/>
                </a:solidFill>
              </a:rPr>
              <a:t>There are lots of different ways we can have fun inside! The World Health Organisation have used computer games as one example to </a:t>
            </a:r>
            <a:r>
              <a:rPr lang="en-GB" sz="4800" b="1" dirty="0">
                <a:solidFill>
                  <a:srgbClr val="5B9BD5"/>
                </a:solidFill>
              </a:rPr>
              <a:t>socialise</a:t>
            </a:r>
            <a:r>
              <a:rPr lang="en-US" sz="4800" b="1" dirty="0">
                <a:solidFill>
                  <a:srgbClr val="5B9BD5"/>
                </a:solidFill>
              </a:rPr>
              <a:t> with our friends ‘virtually’ and to help keep our minds busy!</a:t>
            </a:r>
          </a:p>
        </p:txBody>
      </p:sp>
    </p:spTree>
    <p:extLst>
      <p:ext uri="{BB962C8B-B14F-4D97-AF65-F5344CB8AC3E}">
        <p14:creationId xmlns:p14="http://schemas.microsoft.com/office/powerpoint/2010/main" val="2278883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6DC0518-1083-4C28-89EE-06D8F1B803E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23317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773A2B5-C057-470B-9AA6-15816843A142}"/>
              </a:ext>
            </a:extLst>
          </p:cNvPr>
          <p:cNvSpPr/>
          <p:nvPr/>
        </p:nvSpPr>
        <p:spPr>
          <a:xfrm>
            <a:off x="2309692" y="1576567"/>
            <a:ext cx="8913365" cy="491669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accent1"/>
              </a:solidFill>
            </a:endParaRPr>
          </a:p>
          <a:p>
            <a:r>
              <a:rPr lang="en-US" sz="3000" b="1" dirty="0">
                <a:solidFill>
                  <a:schemeClr val="accent1"/>
                </a:solidFill>
              </a:rPr>
              <a:t>Campaign </a:t>
            </a:r>
            <a:r>
              <a:rPr lang="en-US" sz="3000" dirty="0">
                <a:solidFill>
                  <a:schemeClr val="bg1"/>
                </a:solidFill>
              </a:rPr>
              <a:t>– an organised and planned set of actions, carried out over a period of time, to achieve a goal.</a:t>
            </a:r>
          </a:p>
          <a:p>
            <a:r>
              <a:rPr lang="en-US" sz="3000" b="1" dirty="0">
                <a:solidFill>
                  <a:schemeClr val="accent1"/>
                </a:solidFill>
              </a:rPr>
              <a:t>Guidelines </a:t>
            </a:r>
            <a:r>
              <a:rPr lang="en-US" sz="3000" dirty="0">
                <a:solidFill>
                  <a:schemeClr val="bg1"/>
                </a:solidFill>
              </a:rPr>
              <a:t>– official advice about how to do something.</a:t>
            </a:r>
          </a:p>
          <a:p>
            <a:r>
              <a:rPr lang="en-US" sz="3000" b="1" dirty="0">
                <a:solidFill>
                  <a:schemeClr val="accent1"/>
                </a:solidFill>
              </a:rPr>
              <a:t>Industry </a:t>
            </a:r>
            <a:r>
              <a:rPr lang="en-US" sz="3000" dirty="0">
                <a:solidFill>
                  <a:schemeClr val="bg1"/>
                </a:solidFill>
              </a:rPr>
              <a:t>– a particular industry is all of the people and activities involved in making a product or providing a service.</a:t>
            </a:r>
          </a:p>
          <a:p>
            <a:r>
              <a:rPr lang="en-US" sz="3000" b="1" dirty="0">
                <a:solidFill>
                  <a:schemeClr val="accent1"/>
                </a:solidFill>
              </a:rPr>
              <a:t>Realistic </a:t>
            </a:r>
            <a:r>
              <a:rPr lang="en-US" sz="3000" dirty="0">
                <a:solidFill>
                  <a:schemeClr val="bg1"/>
                </a:solidFill>
              </a:rPr>
              <a:t>– representing something in a way that is accurate and true to life.</a:t>
            </a:r>
          </a:p>
          <a:p>
            <a:r>
              <a:rPr lang="en-GB" sz="3000" b="1" dirty="0">
                <a:solidFill>
                  <a:schemeClr val="accent1"/>
                </a:solidFill>
              </a:rPr>
              <a:t>Socialise</a:t>
            </a:r>
            <a:r>
              <a:rPr lang="en-US" sz="3000" b="1" dirty="0">
                <a:solidFill>
                  <a:schemeClr val="accent1"/>
                </a:solidFill>
              </a:rPr>
              <a:t> </a:t>
            </a:r>
            <a:r>
              <a:rPr lang="en-US" sz="3000" dirty="0">
                <a:solidFill>
                  <a:schemeClr val="bg1"/>
                </a:solidFill>
              </a:rPr>
              <a:t>– to take part in social activities; to mix with others.</a:t>
            </a:r>
          </a:p>
        </p:txBody>
      </p:sp>
      <p:sp>
        <p:nvSpPr>
          <p:cNvPr id="3" name="Explosion: 8 Points 2">
            <a:extLst>
              <a:ext uri="{FF2B5EF4-FFF2-40B4-BE49-F238E27FC236}">
                <a16:creationId xmlns:a16="http://schemas.microsoft.com/office/drawing/2014/main" xmlns="" id="{02C190AE-22EA-4786-9850-CF0D8483056F}"/>
              </a:ext>
            </a:extLst>
          </p:cNvPr>
          <p:cNvSpPr/>
          <p:nvPr/>
        </p:nvSpPr>
        <p:spPr>
          <a:xfrm rot="20484265">
            <a:off x="358699" y="247697"/>
            <a:ext cx="3901985" cy="2166105"/>
          </a:xfrm>
          <a:prstGeom prst="irregularSeal1">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a:ln>
                  <a:noFill/>
                </a:ln>
                <a:solidFill>
                  <a:prstClr val="white"/>
                </a:solidFill>
                <a:effectLst/>
                <a:uLnTx/>
                <a:uFillTx/>
                <a:latin typeface="Calibri" panose="020F0502020204030204"/>
                <a:ea typeface="+mn-ea"/>
                <a:cs typeface="+mn-cs"/>
              </a:rPr>
              <a:t>This Week’s Useful Vocabulary </a:t>
            </a:r>
          </a:p>
        </p:txBody>
      </p:sp>
    </p:spTree>
    <p:extLst>
      <p:ext uri="{BB962C8B-B14F-4D97-AF65-F5344CB8AC3E}">
        <p14:creationId xmlns:p14="http://schemas.microsoft.com/office/powerpoint/2010/main" val="76656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BDF4409-B166-41C0-954A-2C9B3627A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36080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BF8FF3A-CCB6-4C00-BE1D-69C19DDF1840}"/>
              </a:ext>
            </a:extLst>
          </p:cNvPr>
          <p:cNvSpPr/>
          <p:nvPr/>
        </p:nvSpPr>
        <p:spPr>
          <a:xfrm>
            <a:off x="1973179" y="1109608"/>
            <a:ext cx="9028497" cy="4188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2200" dirty="0">
              <a:solidFill>
                <a:prstClr val="white"/>
              </a:solidFill>
            </a:endParaRPr>
          </a:p>
          <a:p>
            <a:r>
              <a:rPr lang="en-US" sz="2800" dirty="0"/>
              <a:t>The World Health Organisation (WHO) have partnered with technology companies around the world campaigning to show how gaming can help fight coronavirus and 'save lives'. The WHO and computer game producers have come together to work on the #</a:t>
            </a:r>
            <a:r>
              <a:rPr lang="en-US" sz="2800" dirty="0" err="1"/>
              <a:t>PlayApartTogether</a:t>
            </a:r>
            <a:r>
              <a:rPr lang="en-US" sz="2800" dirty="0"/>
              <a:t> campaign which aims to spread the importance of WHO guidelines, that will slow the spread of COVID-19, including staying inside, to the global audience of the gaming industry.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xplosion: 8 Points 4">
            <a:extLst>
              <a:ext uri="{FF2B5EF4-FFF2-40B4-BE49-F238E27FC236}">
                <a16:creationId xmlns:a16="http://schemas.microsoft.com/office/drawing/2014/main" xmlns="" id="{DE902F62-33D6-43D3-80CF-40DD53777765}"/>
              </a:ext>
            </a:extLst>
          </p:cNvPr>
          <p:cNvSpPr/>
          <p:nvPr/>
        </p:nvSpPr>
        <p:spPr>
          <a:xfrm rot="20484265">
            <a:off x="279414" y="227792"/>
            <a:ext cx="3387529" cy="1944769"/>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In the news this week…</a:t>
            </a:r>
          </a:p>
        </p:txBody>
      </p:sp>
      <p:sp>
        <p:nvSpPr>
          <p:cNvPr id="3" name="Cloud 2">
            <a:extLst>
              <a:ext uri="{FF2B5EF4-FFF2-40B4-BE49-F238E27FC236}">
                <a16:creationId xmlns:a16="http://schemas.microsoft.com/office/drawing/2014/main" xmlns="" id="{0A279344-BE91-4FEB-84A7-F20B8103DEB4}"/>
              </a:ext>
            </a:extLst>
          </p:cNvPr>
          <p:cNvSpPr/>
          <p:nvPr/>
        </p:nvSpPr>
        <p:spPr>
          <a:xfrm>
            <a:off x="4572162" y="5043985"/>
            <a:ext cx="7437997" cy="1408814"/>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Do you have a favourite </a:t>
            </a:r>
            <a:r>
              <a:rPr kumimoji="0" lang="en-US" sz="2500" b="0" i="0" u="none" strike="noStrike" kern="1200" cap="none" spc="0" normalizeH="0" baseline="0" noProof="0">
                <a:ln>
                  <a:noFill/>
                </a:ln>
                <a:solidFill>
                  <a:prstClr val="white"/>
                </a:solidFill>
                <a:effectLst/>
                <a:uLnTx/>
                <a:uFillTx/>
                <a:latin typeface="Calibri" panose="020F0502020204030204"/>
                <a:ea typeface="+mn-ea"/>
                <a:cs typeface="+mn-cs"/>
              </a:rPr>
              <a:t>computer game?</a:t>
            </a:r>
            <a:endPar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xmlns="" id="{6748489E-B950-4B2A-8F45-8D1F862CF4ED}"/>
              </a:ext>
            </a:extLst>
          </p:cNvPr>
          <p:cNvSpPr/>
          <p:nvPr/>
        </p:nvSpPr>
        <p:spPr>
          <a:xfrm>
            <a:off x="181841" y="5898554"/>
            <a:ext cx="4794766" cy="959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i="1" dirty="0">
                <a:solidFill>
                  <a:schemeClr val="accent2"/>
                </a:solidFill>
              </a:rPr>
              <a:t>Learn more about this week’s story </a:t>
            </a:r>
            <a:r>
              <a:rPr lang="en-US" sz="1600" i="1" dirty="0">
                <a:solidFill>
                  <a:schemeClr val="accent2"/>
                </a:solidFill>
                <a:hlinkClick r:id="rId2"/>
              </a:rPr>
              <a:t>here</a:t>
            </a:r>
            <a:r>
              <a:rPr lang="en-US" sz="1600" i="1" dirty="0">
                <a:solidFill>
                  <a:schemeClr val="accent2"/>
                </a:solidFill>
              </a:rPr>
              <a:t>.</a:t>
            </a:r>
          </a:p>
          <a:p>
            <a:pPr lvl="0">
              <a:defRPr/>
            </a:pPr>
            <a:r>
              <a:rPr kumimoji="0" lang="en-US" sz="1600" b="0" i="1" u="none" strike="noStrike" kern="1200" cap="none" spc="0" normalizeH="0" baseline="0" noProof="0" dirty="0">
                <a:ln>
                  <a:noFill/>
                </a:ln>
                <a:solidFill>
                  <a:schemeClr val="accent2"/>
                </a:solidFill>
                <a:effectLst/>
                <a:uLnTx/>
                <a:uFillTx/>
                <a:latin typeface="Calibri" panose="020F0502020204030204"/>
                <a:ea typeface="+mn-ea"/>
                <a:cs typeface="+mn-cs"/>
              </a:rPr>
              <a:t>Watch this </a:t>
            </a:r>
            <a:r>
              <a:rPr lang="en-US" sz="1600" i="1" dirty="0">
                <a:solidFill>
                  <a:schemeClr val="accent2"/>
                </a:solidFill>
                <a:latin typeface="Calibri" panose="020F0502020204030204"/>
              </a:rPr>
              <a:t>week’s useful video </a:t>
            </a:r>
            <a:r>
              <a:rPr lang="en-US" sz="1600" i="1" dirty="0">
                <a:solidFill>
                  <a:schemeClr val="accent2"/>
                </a:solidFill>
                <a:latin typeface="Calibri" panose="020F0502020204030204"/>
                <a:hlinkClick r:id="rId3"/>
              </a:rPr>
              <a:t>here</a:t>
            </a:r>
            <a:r>
              <a:rPr lang="en-US" sz="1600" i="1" dirty="0">
                <a:solidFill>
                  <a:schemeClr val="accent2"/>
                </a:solidFill>
                <a:latin typeface="Calibri" panose="020F0502020204030204"/>
              </a:rPr>
              <a:t>.</a:t>
            </a:r>
            <a:endParaRPr kumimoji="0" lang="en-US" sz="2000" b="0" i="1" u="none" strike="noStrike" kern="1200" cap="none" spc="0" normalizeH="0" baseline="0" noProof="0" dirty="0">
              <a:ln>
                <a:noFill/>
              </a:ln>
              <a:solidFill>
                <a:schemeClr val="accent2"/>
              </a:solidFill>
              <a:effectLst/>
              <a:uLnTx/>
              <a:uFillTx/>
              <a:latin typeface="Calibri" panose="020F0502020204030204"/>
            </a:endParaRPr>
          </a:p>
        </p:txBody>
      </p:sp>
    </p:spTree>
    <p:extLst>
      <p:ext uri="{BB962C8B-B14F-4D97-AF65-F5344CB8AC3E}">
        <p14:creationId xmlns:p14="http://schemas.microsoft.com/office/powerpoint/2010/main" val="151416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C5CC328C-8050-447E-8183-60977237B69B}"/>
              </a:ext>
            </a:extLst>
          </p:cNvPr>
          <p:cNvGraphicFramePr>
            <a:graphicFrameLocks noGrp="1"/>
          </p:cNvGraphicFramePr>
          <p:nvPr/>
        </p:nvGraphicFramePr>
        <p:xfrm>
          <a:off x="142876" y="2495551"/>
          <a:ext cx="11906248" cy="4272026"/>
        </p:xfrm>
        <a:graphic>
          <a:graphicData uri="http://schemas.openxmlformats.org/drawingml/2006/table">
            <a:tbl>
              <a:tblPr firstRow="1" firstCol="1" bandRow="1">
                <a:tableStyleId>{5940675A-B579-460E-94D1-54222C63F5DA}</a:tableStyleId>
              </a:tblPr>
              <a:tblGrid>
                <a:gridCol w="1488281">
                  <a:extLst>
                    <a:ext uri="{9D8B030D-6E8A-4147-A177-3AD203B41FA5}">
                      <a16:colId xmlns:a16="http://schemas.microsoft.com/office/drawing/2014/main" xmlns="" val="2717183239"/>
                    </a:ext>
                  </a:extLst>
                </a:gridCol>
                <a:gridCol w="1488281">
                  <a:extLst>
                    <a:ext uri="{9D8B030D-6E8A-4147-A177-3AD203B41FA5}">
                      <a16:colId xmlns:a16="http://schemas.microsoft.com/office/drawing/2014/main" xmlns="" val="117862049"/>
                    </a:ext>
                  </a:extLst>
                </a:gridCol>
                <a:gridCol w="1488281">
                  <a:extLst>
                    <a:ext uri="{9D8B030D-6E8A-4147-A177-3AD203B41FA5}">
                      <a16:colId xmlns:a16="http://schemas.microsoft.com/office/drawing/2014/main" xmlns="" val="4008976397"/>
                    </a:ext>
                  </a:extLst>
                </a:gridCol>
                <a:gridCol w="1488281">
                  <a:extLst>
                    <a:ext uri="{9D8B030D-6E8A-4147-A177-3AD203B41FA5}">
                      <a16:colId xmlns:a16="http://schemas.microsoft.com/office/drawing/2014/main" xmlns="" val="1643699494"/>
                    </a:ext>
                  </a:extLst>
                </a:gridCol>
                <a:gridCol w="1488281">
                  <a:extLst>
                    <a:ext uri="{9D8B030D-6E8A-4147-A177-3AD203B41FA5}">
                      <a16:colId xmlns:a16="http://schemas.microsoft.com/office/drawing/2014/main" xmlns="" val="2394625735"/>
                    </a:ext>
                  </a:extLst>
                </a:gridCol>
                <a:gridCol w="1488281">
                  <a:extLst>
                    <a:ext uri="{9D8B030D-6E8A-4147-A177-3AD203B41FA5}">
                      <a16:colId xmlns:a16="http://schemas.microsoft.com/office/drawing/2014/main" xmlns="" val="539940912"/>
                    </a:ext>
                  </a:extLst>
                </a:gridCol>
                <a:gridCol w="1488281">
                  <a:extLst>
                    <a:ext uri="{9D8B030D-6E8A-4147-A177-3AD203B41FA5}">
                      <a16:colId xmlns:a16="http://schemas.microsoft.com/office/drawing/2014/main" xmlns="" val="572332105"/>
                    </a:ext>
                  </a:extLst>
                </a:gridCol>
                <a:gridCol w="1488281">
                  <a:extLst>
                    <a:ext uri="{9D8B030D-6E8A-4147-A177-3AD203B41FA5}">
                      <a16:colId xmlns:a16="http://schemas.microsoft.com/office/drawing/2014/main" xmlns="" val="3113865568"/>
                    </a:ext>
                  </a:extLst>
                </a:gridCol>
              </a:tblGrid>
              <a:tr h="410818">
                <a:tc>
                  <a:txBody>
                    <a:bodyPr/>
                    <a:lstStyle/>
                    <a:p>
                      <a:pPr algn="ctr">
                        <a:lnSpc>
                          <a:spcPct val="107000"/>
                        </a:lnSpc>
                        <a:spcAft>
                          <a:spcPts val="0"/>
                        </a:spcAft>
                      </a:pPr>
                      <a:r>
                        <a:rPr lang="en-GB" sz="2800" b="1">
                          <a:solidFill>
                            <a:srgbClr val="0070C0"/>
                          </a:solidFill>
                          <a:effectLst/>
                        </a:rPr>
                        <a:t>sad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angry</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happy</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confused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excited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worried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shocked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afraid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62552707"/>
                  </a:ext>
                </a:extLst>
              </a:tr>
              <a:tr h="3580286">
                <a:tc>
                  <a:txBody>
                    <a:bodyPr/>
                    <a:lstStyle/>
                    <a:p>
                      <a:pPr>
                        <a:lnSpc>
                          <a:spcPct val="107000"/>
                        </a:lnSpc>
                        <a:spcAft>
                          <a:spcPts val="0"/>
                        </a:spcAft>
                      </a:pPr>
                      <a:r>
                        <a:rPr lang="en-GB" sz="1800" b="1">
                          <a:solidFill>
                            <a:schemeClr val="accent2"/>
                          </a:solidFill>
                          <a:effectLst/>
                        </a:rPr>
                        <a:t>despondent</a:t>
                      </a:r>
                    </a:p>
                    <a:p>
                      <a:pPr>
                        <a:lnSpc>
                          <a:spcPct val="107000"/>
                        </a:lnSpc>
                        <a:spcAft>
                          <a:spcPts val="0"/>
                        </a:spcAft>
                      </a:pPr>
                      <a:r>
                        <a:rPr lang="en-GB" sz="1800" b="1">
                          <a:solidFill>
                            <a:schemeClr val="accent2"/>
                          </a:solidFill>
                          <a:effectLst/>
                        </a:rPr>
                        <a:t>disconsolate</a:t>
                      </a:r>
                    </a:p>
                    <a:p>
                      <a:pPr>
                        <a:lnSpc>
                          <a:spcPct val="107000"/>
                        </a:lnSpc>
                        <a:spcAft>
                          <a:spcPts val="0"/>
                        </a:spcAft>
                      </a:pPr>
                      <a:r>
                        <a:rPr lang="en-GB" sz="1800" b="1">
                          <a:solidFill>
                            <a:schemeClr val="accent2"/>
                          </a:solidFill>
                          <a:effectLst/>
                        </a:rPr>
                        <a:t>dismal</a:t>
                      </a:r>
                    </a:p>
                    <a:p>
                      <a:pPr>
                        <a:lnSpc>
                          <a:spcPct val="107000"/>
                        </a:lnSpc>
                        <a:spcAft>
                          <a:spcPts val="0"/>
                        </a:spcAft>
                      </a:pPr>
                      <a:r>
                        <a:rPr lang="en-GB" sz="1800" b="1">
                          <a:solidFill>
                            <a:schemeClr val="accent2"/>
                          </a:solidFill>
                          <a:effectLst/>
                        </a:rPr>
                        <a:t>doleful</a:t>
                      </a:r>
                    </a:p>
                    <a:p>
                      <a:pPr>
                        <a:lnSpc>
                          <a:spcPct val="107000"/>
                        </a:lnSpc>
                        <a:spcAft>
                          <a:spcPts val="0"/>
                        </a:spcAft>
                      </a:pPr>
                      <a:r>
                        <a:rPr lang="en-GB" sz="1800" b="1">
                          <a:solidFill>
                            <a:schemeClr val="accent2"/>
                          </a:solidFill>
                          <a:effectLst/>
                        </a:rPr>
                        <a:t>downhearted</a:t>
                      </a:r>
                    </a:p>
                    <a:p>
                      <a:pPr>
                        <a:lnSpc>
                          <a:spcPct val="107000"/>
                        </a:lnSpc>
                        <a:spcAft>
                          <a:spcPts val="0"/>
                        </a:spcAft>
                      </a:pPr>
                      <a:r>
                        <a:rPr lang="en-GB" sz="1800" b="1">
                          <a:solidFill>
                            <a:schemeClr val="accent2"/>
                          </a:solidFill>
                          <a:effectLst/>
                        </a:rPr>
                        <a:t>forlorn </a:t>
                      </a:r>
                    </a:p>
                    <a:p>
                      <a:pPr>
                        <a:lnSpc>
                          <a:spcPct val="107000"/>
                        </a:lnSpc>
                        <a:spcAft>
                          <a:spcPts val="0"/>
                        </a:spcAft>
                      </a:pPr>
                      <a:r>
                        <a:rPr lang="en-GB" sz="1800" b="1">
                          <a:solidFill>
                            <a:schemeClr val="accent2"/>
                          </a:solidFill>
                          <a:effectLst/>
                        </a:rPr>
                        <a:t>gloomy</a:t>
                      </a:r>
                    </a:p>
                    <a:p>
                      <a:pPr>
                        <a:lnSpc>
                          <a:spcPct val="107000"/>
                        </a:lnSpc>
                        <a:spcAft>
                          <a:spcPts val="0"/>
                        </a:spcAft>
                      </a:pPr>
                      <a:r>
                        <a:rPr lang="en-GB" sz="1800" b="1">
                          <a:solidFill>
                            <a:schemeClr val="accent2"/>
                          </a:solidFill>
                          <a:effectLst/>
                        </a:rPr>
                        <a:t>melancholic</a:t>
                      </a:r>
                    </a:p>
                    <a:p>
                      <a:pPr>
                        <a:lnSpc>
                          <a:spcPct val="107000"/>
                        </a:lnSpc>
                        <a:spcAft>
                          <a:spcPts val="0"/>
                        </a:spcAft>
                      </a:pPr>
                      <a:r>
                        <a:rPr lang="en-GB" sz="1800" b="1">
                          <a:solidFill>
                            <a:schemeClr val="accent2"/>
                          </a:solidFill>
                          <a:effectLst/>
                        </a:rPr>
                        <a:t>miserable</a:t>
                      </a:r>
                    </a:p>
                    <a:p>
                      <a:pPr>
                        <a:lnSpc>
                          <a:spcPct val="107000"/>
                        </a:lnSpc>
                        <a:spcAft>
                          <a:spcPts val="0"/>
                        </a:spcAft>
                      </a:pPr>
                      <a:r>
                        <a:rPr lang="en-GB" sz="1800" b="1">
                          <a:solidFill>
                            <a:schemeClr val="accent2"/>
                          </a:solidFill>
                          <a:effectLst/>
                        </a:rPr>
                        <a:t>woeful</a:t>
                      </a:r>
                    </a:p>
                    <a:p>
                      <a:pPr>
                        <a:lnSpc>
                          <a:spcPct val="107000"/>
                        </a:lnSpc>
                        <a:spcAft>
                          <a:spcPts val="0"/>
                        </a:spcAft>
                      </a:pPr>
                      <a:r>
                        <a:rPr lang="en-GB" sz="1800" b="1">
                          <a:solidFill>
                            <a:schemeClr val="accent2"/>
                          </a:solidFill>
                          <a:effectLst/>
                        </a:rPr>
                        <a:t>wretched</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aggrieved</a:t>
                      </a:r>
                    </a:p>
                    <a:p>
                      <a:pPr>
                        <a:lnSpc>
                          <a:spcPct val="107000"/>
                        </a:lnSpc>
                        <a:spcAft>
                          <a:spcPts val="0"/>
                        </a:spcAft>
                      </a:pPr>
                      <a:r>
                        <a:rPr lang="en-GB" sz="1800" b="1">
                          <a:solidFill>
                            <a:schemeClr val="accent2"/>
                          </a:solidFill>
                          <a:effectLst/>
                        </a:rPr>
                        <a:t>annoyed</a:t>
                      </a:r>
                    </a:p>
                    <a:p>
                      <a:pPr>
                        <a:lnSpc>
                          <a:spcPct val="107000"/>
                        </a:lnSpc>
                        <a:spcAft>
                          <a:spcPts val="0"/>
                        </a:spcAft>
                      </a:pPr>
                      <a:r>
                        <a:rPr lang="en-GB" sz="1800" b="1">
                          <a:solidFill>
                            <a:schemeClr val="accent2"/>
                          </a:solidFill>
                          <a:effectLst/>
                        </a:rPr>
                        <a:t>discontented</a:t>
                      </a:r>
                    </a:p>
                    <a:p>
                      <a:pPr>
                        <a:lnSpc>
                          <a:spcPct val="107000"/>
                        </a:lnSpc>
                        <a:spcAft>
                          <a:spcPts val="0"/>
                        </a:spcAft>
                      </a:pPr>
                      <a:r>
                        <a:rPr lang="en-GB" sz="1800" b="1">
                          <a:solidFill>
                            <a:schemeClr val="accent2"/>
                          </a:solidFill>
                          <a:effectLst/>
                        </a:rPr>
                        <a:t>disgruntled</a:t>
                      </a:r>
                    </a:p>
                    <a:p>
                      <a:pPr>
                        <a:lnSpc>
                          <a:spcPct val="107000"/>
                        </a:lnSpc>
                        <a:spcAft>
                          <a:spcPts val="0"/>
                        </a:spcAft>
                      </a:pPr>
                      <a:r>
                        <a:rPr lang="en-GB" sz="1800" b="1">
                          <a:solidFill>
                            <a:schemeClr val="accent2"/>
                          </a:solidFill>
                          <a:effectLst/>
                        </a:rPr>
                        <a:t>distressed</a:t>
                      </a:r>
                    </a:p>
                    <a:p>
                      <a:pPr>
                        <a:lnSpc>
                          <a:spcPct val="107000"/>
                        </a:lnSpc>
                        <a:spcAft>
                          <a:spcPts val="0"/>
                        </a:spcAft>
                      </a:pPr>
                      <a:r>
                        <a:rPr lang="en-GB" sz="1800" b="1">
                          <a:solidFill>
                            <a:schemeClr val="accent2"/>
                          </a:solidFill>
                          <a:effectLst/>
                        </a:rPr>
                        <a:t>exasperated</a:t>
                      </a:r>
                    </a:p>
                    <a:p>
                      <a:pPr>
                        <a:lnSpc>
                          <a:spcPct val="107000"/>
                        </a:lnSpc>
                        <a:spcAft>
                          <a:spcPts val="0"/>
                        </a:spcAft>
                      </a:pPr>
                      <a:r>
                        <a:rPr lang="en-GB" sz="1800" b="1">
                          <a:solidFill>
                            <a:schemeClr val="accent2"/>
                          </a:solidFill>
                          <a:effectLst/>
                        </a:rPr>
                        <a:t>frustrated</a:t>
                      </a:r>
                    </a:p>
                    <a:p>
                      <a:pPr>
                        <a:lnSpc>
                          <a:spcPct val="107000"/>
                        </a:lnSpc>
                        <a:spcAft>
                          <a:spcPts val="0"/>
                        </a:spcAft>
                      </a:pPr>
                      <a:r>
                        <a:rPr lang="en-GB" sz="1800" b="1">
                          <a:solidFill>
                            <a:schemeClr val="accent2"/>
                          </a:solidFill>
                          <a:effectLst/>
                        </a:rPr>
                        <a:t>indignant</a:t>
                      </a:r>
                    </a:p>
                    <a:p>
                      <a:pPr>
                        <a:lnSpc>
                          <a:spcPct val="107000"/>
                        </a:lnSpc>
                        <a:spcAft>
                          <a:spcPts val="0"/>
                        </a:spcAft>
                      </a:pPr>
                      <a:r>
                        <a:rPr lang="en-GB" sz="1800" b="1">
                          <a:solidFill>
                            <a:schemeClr val="accent2"/>
                          </a:solidFill>
                          <a:effectLst/>
                        </a:rPr>
                        <a:t>offended</a:t>
                      </a:r>
                    </a:p>
                    <a:p>
                      <a:pPr>
                        <a:lnSpc>
                          <a:spcPct val="107000"/>
                        </a:lnSpc>
                        <a:spcAft>
                          <a:spcPts val="0"/>
                        </a:spcAft>
                      </a:pPr>
                      <a:r>
                        <a:rPr lang="en-GB" sz="1800" b="1">
                          <a:solidFill>
                            <a:schemeClr val="accent2"/>
                          </a:solidFill>
                          <a:effectLst/>
                        </a:rPr>
                        <a:t>outraged</a:t>
                      </a:r>
                    </a:p>
                    <a:p>
                      <a:pPr>
                        <a:lnSpc>
                          <a:spcPct val="107000"/>
                        </a:lnSpc>
                        <a:spcAft>
                          <a:spcPts val="0"/>
                        </a:spcAft>
                      </a:pPr>
                      <a:r>
                        <a:rPr lang="en-GB" sz="1800" b="1">
                          <a:solidFill>
                            <a:schemeClr val="accent2"/>
                          </a:solidFill>
                          <a:effectLst/>
                        </a:rPr>
                        <a:t>resentful</a:t>
                      </a:r>
                    </a:p>
                    <a:p>
                      <a:pPr>
                        <a:lnSpc>
                          <a:spcPct val="107000"/>
                        </a:lnSpc>
                        <a:spcAft>
                          <a:spcPts val="0"/>
                        </a:spcAft>
                      </a:pPr>
                      <a:r>
                        <a:rPr lang="en-GB" sz="1800" b="1">
                          <a:solidFill>
                            <a:schemeClr val="accent2"/>
                          </a:solidFill>
                          <a:effectLst/>
                        </a:rPr>
                        <a:t>vexed</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beaming</a:t>
                      </a:r>
                    </a:p>
                    <a:p>
                      <a:pPr>
                        <a:lnSpc>
                          <a:spcPct val="107000"/>
                        </a:lnSpc>
                        <a:spcAft>
                          <a:spcPts val="0"/>
                        </a:spcAft>
                      </a:pPr>
                      <a:r>
                        <a:rPr lang="en-GB" sz="1800" b="1">
                          <a:solidFill>
                            <a:schemeClr val="accent2"/>
                          </a:solidFill>
                          <a:effectLst/>
                        </a:rPr>
                        <a:t>buoyant</a:t>
                      </a:r>
                    </a:p>
                    <a:p>
                      <a:pPr>
                        <a:lnSpc>
                          <a:spcPct val="107000"/>
                        </a:lnSpc>
                        <a:spcAft>
                          <a:spcPts val="0"/>
                        </a:spcAft>
                      </a:pPr>
                      <a:r>
                        <a:rPr lang="en-GB" sz="1800" b="1">
                          <a:solidFill>
                            <a:schemeClr val="accent2"/>
                          </a:solidFill>
                          <a:effectLst/>
                        </a:rPr>
                        <a:t>cheery</a:t>
                      </a:r>
                    </a:p>
                    <a:p>
                      <a:pPr>
                        <a:lnSpc>
                          <a:spcPct val="107000"/>
                        </a:lnSpc>
                        <a:spcAft>
                          <a:spcPts val="0"/>
                        </a:spcAft>
                      </a:pPr>
                      <a:r>
                        <a:rPr lang="en-GB" sz="1800" b="1">
                          <a:solidFill>
                            <a:schemeClr val="accent2"/>
                          </a:solidFill>
                          <a:effectLst/>
                        </a:rPr>
                        <a:t>contented</a:t>
                      </a:r>
                    </a:p>
                    <a:p>
                      <a:pPr>
                        <a:lnSpc>
                          <a:spcPct val="107000"/>
                        </a:lnSpc>
                        <a:spcAft>
                          <a:spcPts val="0"/>
                        </a:spcAft>
                      </a:pPr>
                      <a:r>
                        <a:rPr lang="en-GB" sz="1800" b="1">
                          <a:solidFill>
                            <a:schemeClr val="accent2"/>
                          </a:solidFill>
                          <a:effectLst/>
                        </a:rPr>
                        <a:t>delighted</a:t>
                      </a:r>
                    </a:p>
                    <a:p>
                      <a:pPr>
                        <a:lnSpc>
                          <a:spcPct val="107000"/>
                        </a:lnSpc>
                        <a:spcAft>
                          <a:spcPts val="0"/>
                        </a:spcAft>
                      </a:pPr>
                      <a:r>
                        <a:rPr lang="en-GB" sz="1800" b="1">
                          <a:solidFill>
                            <a:schemeClr val="accent2"/>
                          </a:solidFill>
                          <a:effectLst/>
                        </a:rPr>
                        <a:t>enraptured</a:t>
                      </a:r>
                    </a:p>
                    <a:p>
                      <a:pPr>
                        <a:lnSpc>
                          <a:spcPct val="107000"/>
                        </a:lnSpc>
                        <a:spcAft>
                          <a:spcPts val="0"/>
                        </a:spcAft>
                      </a:pPr>
                      <a:r>
                        <a:rPr lang="en-GB" sz="1800" b="1">
                          <a:solidFill>
                            <a:schemeClr val="accent2"/>
                          </a:solidFill>
                          <a:effectLst/>
                        </a:rPr>
                        <a:t>gleeful</a:t>
                      </a:r>
                    </a:p>
                    <a:p>
                      <a:pPr>
                        <a:lnSpc>
                          <a:spcPct val="107000"/>
                        </a:lnSpc>
                        <a:spcAft>
                          <a:spcPts val="0"/>
                        </a:spcAft>
                      </a:pPr>
                      <a:r>
                        <a:rPr lang="en-GB" sz="1800" b="1">
                          <a:solidFill>
                            <a:schemeClr val="accent2"/>
                          </a:solidFill>
                          <a:effectLst/>
                        </a:rPr>
                        <a:t>glowing</a:t>
                      </a:r>
                    </a:p>
                    <a:p>
                      <a:pPr>
                        <a:lnSpc>
                          <a:spcPct val="107000"/>
                        </a:lnSpc>
                        <a:spcAft>
                          <a:spcPts val="0"/>
                        </a:spcAft>
                      </a:pPr>
                      <a:r>
                        <a:rPr lang="en-GB" sz="1800" b="1">
                          <a:solidFill>
                            <a:schemeClr val="accent2"/>
                          </a:solidFill>
                          <a:effectLst/>
                        </a:rPr>
                        <a:t>joyful</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addled</a:t>
                      </a:r>
                    </a:p>
                    <a:p>
                      <a:pPr>
                        <a:lnSpc>
                          <a:spcPct val="107000"/>
                        </a:lnSpc>
                        <a:spcAft>
                          <a:spcPts val="0"/>
                        </a:spcAft>
                      </a:pPr>
                      <a:r>
                        <a:rPr lang="en-GB" sz="1800" b="1">
                          <a:solidFill>
                            <a:schemeClr val="accent2"/>
                          </a:solidFill>
                          <a:effectLst/>
                        </a:rPr>
                        <a:t>baffled</a:t>
                      </a:r>
                    </a:p>
                    <a:p>
                      <a:pPr>
                        <a:lnSpc>
                          <a:spcPct val="107000"/>
                        </a:lnSpc>
                        <a:spcAft>
                          <a:spcPts val="0"/>
                        </a:spcAft>
                      </a:pPr>
                      <a:r>
                        <a:rPr lang="en-GB" sz="1800" b="1">
                          <a:solidFill>
                            <a:schemeClr val="accent2"/>
                          </a:solidFill>
                          <a:effectLst/>
                        </a:rPr>
                        <a:t>bemused</a:t>
                      </a:r>
                    </a:p>
                    <a:p>
                      <a:pPr>
                        <a:lnSpc>
                          <a:spcPct val="107000"/>
                        </a:lnSpc>
                        <a:spcAft>
                          <a:spcPts val="0"/>
                        </a:spcAft>
                      </a:pPr>
                      <a:r>
                        <a:rPr lang="en-GB" sz="1800" b="1">
                          <a:solidFill>
                            <a:schemeClr val="accent2"/>
                          </a:solidFill>
                          <a:effectLst/>
                        </a:rPr>
                        <a:t>bewildered</a:t>
                      </a:r>
                    </a:p>
                    <a:p>
                      <a:pPr>
                        <a:lnSpc>
                          <a:spcPct val="107000"/>
                        </a:lnSpc>
                        <a:spcAft>
                          <a:spcPts val="0"/>
                        </a:spcAft>
                      </a:pPr>
                      <a:r>
                        <a:rPr lang="en-GB" sz="1800" b="1">
                          <a:solidFill>
                            <a:schemeClr val="accent2"/>
                          </a:solidFill>
                          <a:effectLst/>
                        </a:rPr>
                        <a:t>disorientated</a:t>
                      </a:r>
                    </a:p>
                    <a:p>
                      <a:pPr>
                        <a:lnSpc>
                          <a:spcPct val="107000"/>
                        </a:lnSpc>
                        <a:spcAft>
                          <a:spcPts val="0"/>
                        </a:spcAft>
                      </a:pPr>
                      <a:r>
                        <a:rPr lang="en-GB" sz="1800" b="1">
                          <a:solidFill>
                            <a:schemeClr val="accent2"/>
                          </a:solidFill>
                          <a:effectLst/>
                        </a:rPr>
                        <a:t>indistinct</a:t>
                      </a:r>
                    </a:p>
                    <a:p>
                      <a:pPr>
                        <a:lnSpc>
                          <a:spcPct val="107000"/>
                        </a:lnSpc>
                        <a:spcAft>
                          <a:spcPts val="0"/>
                        </a:spcAft>
                      </a:pPr>
                      <a:r>
                        <a:rPr lang="en-GB" sz="1800" b="1">
                          <a:solidFill>
                            <a:schemeClr val="accent2"/>
                          </a:solidFill>
                          <a:effectLst/>
                        </a:rPr>
                        <a:t>muddled</a:t>
                      </a:r>
                    </a:p>
                    <a:p>
                      <a:pPr>
                        <a:lnSpc>
                          <a:spcPct val="107000"/>
                        </a:lnSpc>
                        <a:spcAft>
                          <a:spcPts val="0"/>
                        </a:spcAft>
                      </a:pPr>
                      <a:r>
                        <a:rPr lang="en-GB" sz="1800" b="1">
                          <a:solidFill>
                            <a:schemeClr val="accent2"/>
                          </a:solidFill>
                          <a:effectLst/>
                        </a:rPr>
                        <a:t>mystified</a:t>
                      </a:r>
                    </a:p>
                    <a:p>
                      <a:pPr>
                        <a:lnSpc>
                          <a:spcPct val="107000"/>
                        </a:lnSpc>
                        <a:spcAft>
                          <a:spcPts val="0"/>
                        </a:spcAft>
                      </a:pPr>
                      <a:r>
                        <a:rPr lang="en-GB" sz="1800" b="1">
                          <a:solidFill>
                            <a:schemeClr val="accent2"/>
                          </a:solidFill>
                          <a:effectLst/>
                        </a:rPr>
                        <a:t>perplexed</a:t>
                      </a:r>
                    </a:p>
                    <a:p>
                      <a:pPr>
                        <a:lnSpc>
                          <a:spcPct val="107000"/>
                        </a:lnSpc>
                        <a:spcAft>
                          <a:spcPts val="0"/>
                        </a:spcAft>
                      </a:pPr>
                      <a:r>
                        <a:rPr lang="en-GB" sz="1800" b="1">
                          <a:solidFill>
                            <a:schemeClr val="accent2"/>
                          </a:solidFill>
                          <a:effectLst/>
                        </a:rPr>
                        <a:t>puzzled</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animated</a:t>
                      </a:r>
                    </a:p>
                    <a:p>
                      <a:pPr>
                        <a:lnSpc>
                          <a:spcPct val="107000"/>
                        </a:lnSpc>
                        <a:spcAft>
                          <a:spcPts val="0"/>
                        </a:spcAft>
                      </a:pPr>
                      <a:r>
                        <a:rPr lang="en-GB" sz="1800" b="1">
                          <a:solidFill>
                            <a:schemeClr val="accent2"/>
                          </a:solidFill>
                          <a:effectLst/>
                        </a:rPr>
                        <a:t>elevated</a:t>
                      </a:r>
                    </a:p>
                    <a:p>
                      <a:pPr>
                        <a:lnSpc>
                          <a:spcPct val="107000"/>
                        </a:lnSpc>
                        <a:spcAft>
                          <a:spcPts val="0"/>
                        </a:spcAft>
                      </a:pPr>
                      <a:r>
                        <a:rPr lang="en-GB" sz="1800" b="1">
                          <a:solidFill>
                            <a:schemeClr val="accent2"/>
                          </a:solidFill>
                          <a:effectLst/>
                        </a:rPr>
                        <a:t>enlivened</a:t>
                      </a:r>
                    </a:p>
                    <a:p>
                      <a:pPr>
                        <a:lnSpc>
                          <a:spcPct val="107000"/>
                        </a:lnSpc>
                        <a:spcAft>
                          <a:spcPts val="0"/>
                        </a:spcAft>
                      </a:pPr>
                      <a:r>
                        <a:rPr lang="en-GB" sz="1800" b="1">
                          <a:solidFill>
                            <a:schemeClr val="accent2"/>
                          </a:solidFill>
                          <a:effectLst/>
                        </a:rPr>
                        <a:t>enthusiastic</a:t>
                      </a:r>
                    </a:p>
                    <a:p>
                      <a:pPr>
                        <a:lnSpc>
                          <a:spcPct val="107000"/>
                        </a:lnSpc>
                        <a:spcAft>
                          <a:spcPts val="0"/>
                        </a:spcAft>
                      </a:pPr>
                      <a:r>
                        <a:rPr lang="en-GB" sz="1800" b="1">
                          <a:solidFill>
                            <a:schemeClr val="accent2"/>
                          </a:solidFill>
                          <a:effectLst/>
                        </a:rPr>
                        <a:t>exhilarated</a:t>
                      </a:r>
                    </a:p>
                    <a:p>
                      <a:pPr>
                        <a:lnSpc>
                          <a:spcPct val="107000"/>
                        </a:lnSpc>
                        <a:spcAft>
                          <a:spcPts val="0"/>
                        </a:spcAft>
                      </a:pPr>
                      <a:r>
                        <a:rPr lang="en-GB" sz="1800" b="1">
                          <a:solidFill>
                            <a:schemeClr val="accent2"/>
                          </a:solidFill>
                          <a:effectLst/>
                        </a:rPr>
                        <a:t>exuberant</a:t>
                      </a:r>
                    </a:p>
                    <a:p>
                      <a:pPr>
                        <a:lnSpc>
                          <a:spcPct val="107000"/>
                        </a:lnSpc>
                        <a:spcAft>
                          <a:spcPts val="0"/>
                        </a:spcAft>
                      </a:pPr>
                      <a:r>
                        <a:rPr lang="en-GB" sz="1800" b="1">
                          <a:solidFill>
                            <a:schemeClr val="accent2"/>
                          </a:solidFill>
                          <a:effectLst/>
                        </a:rPr>
                        <a:t>thrilled</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agitated</a:t>
                      </a:r>
                    </a:p>
                    <a:p>
                      <a:pPr>
                        <a:lnSpc>
                          <a:spcPct val="107000"/>
                        </a:lnSpc>
                        <a:spcAft>
                          <a:spcPts val="0"/>
                        </a:spcAft>
                      </a:pPr>
                      <a:r>
                        <a:rPr lang="en-GB" sz="1800" b="1">
                          <a:solidFill>
                            <a:schemeClr val="accent2"/>
                          </a:solidFill>
                          <a:effectLst/>
                        </a:rPr>
                        <a:t>anxious</a:t>
                      </a:r>
                    </a:p>
                    <a:p>
                      <a:pPr>
                        <a:lnSpc>
                          <a:spcPct val="107000"/>
                        </a:lnSpc>
                        <a:spcAft>
                          <a:spcPts val="0"/>
                        </a:spcAft>
                      </a:pPr>
                      <a:r>
                        <a:rPr lang="en-GB" sz="1800" b="1">
                          <a:solidFill>
                            <a:schemeClr val="accent2"/>
                          </a:solidFill>
                          <a:effectLst/>
                        </a:rPr>
                        <a:t>apprehensive</a:t>
                      </a:r>
                    </a:p>
                    <a:p>
                      <a:pPr>
                        <a:lnSpc>
                          <a:spcPct val="107000"/>
                        </a:lnSpc>
                        <a:spcAft>
                          <a:spcPts val="0"/>
                        </a:spcAft>
                      </a:pPr>
                      <a:r>
                        <a:rPr lang="en-GB" sz="1800" b="1">
                          <a:solidFill>
                            <a:schemeClr val="accent2"/>
                          </a:solidFill>
                          <a:effectLst/>
                        </a:rPr>
                        <a:t>concerned</a:t>
                      </a:r>
                    </a:p>
                    <a:p>
                      <a:pPr>
                        <a:lnSpc>
                          <a:spcPct val="107000"/>
                        </a:lnSpc>
                        <a:spcAft>
                          <a:spcPts val="0"/>
                        </a:spcAft>
                      </a:pPr>
                      <a:r>
                        <a:rPr lang="en-GB" sz="1800" b="1">
                          <a:solidFill>
                            <a:schemeClr val="accent2"/>
                          </a:solidFill>
                          <a:effectLst/>
                        </a:rPr>
                        <a:t>disquieted</a:t>
                      </a:r>
                    </a:p>
                    <a:p>
                      <a:pPr>
                        <a:lnSpc>
                          <a:spcPct val="107000"/>
                        </a:lnSpc>
                        <a:spcAft>
                          <a:spcPts val="0"/>
                        </a:spcAft>
                      </a:pPr>
                      <a:r>
                        <a:rPr lang="en-GB" sz="1800" b="1">
                          <a:solidFill>
                            <a:schemeClr val="accent2"/>
                          </a:solidFill>
                          <a:effectLst/>
                        </a:rPr>
                        <a:t>distraught</a:t>
                      </a:r>
                    </a:p>
                    <a:p>
                      <a:pPr>
                        <a:lnSpc>
                          <a:spcPct val="107000"/>
                        </a:lnSpc>
                        <a:spcAft>
                          <a:spcPts val="0"/>
                        </a:spcAft>
                      </a:pPr>
                      <a:r>
                        <a:rPr lang="en-GB" sz="1800" b="1">
                          <a:solidFill>
                            <a:schemeClr val="accent2"/>
                          </a:solidFill>
                          <a:effectLst/>
                        </a:rPr>
                        <a:t>distressed</a:t>
                      </a:r>
                    </a:p>
                    <a:p>
                      <a:pPr>
                        <a:lnSpc>
                          <a:spcPct val="107000"/>
                        </a:lnSpc>
                        <a:spcAft>
                          <a:spcPts val="0"/>
                        </a:spcAft>
                      </a:pPr>
                      <a:r>
                        <a:rPr lang="en-GB" sz="1800" b="1">
                          <a:solidFill>
                            <a:schemeClr val="accent2"/>
                          </a:solidFill>
                          <a:effectLst/>
                        </a:rPr>
                        <a:t>disturbed</a:t>
                      </a:r>
                    </a:p>
                    <a:p>
                      <a:pPr>
                        <a:lnSpc>
                          <a:spcPct val="107000"/>
                        </a:lnSpc>
                        <a:spcAft>
                          <a:spcPts val="0"/>
                        </a:spcAft>
                      </a:pPr>
                      <a:r>
                        <a:rPr lang="en-GB" sz="1800" b="1">
                          <a:solidFill>
                            <a:schemeClr val="accent2"/>
                          </a:solidFill>
                          <a:effectLst/>
                        </a:rPr>
                        <a:t>fretful</a:t>
                      </a:r>
                    </a:p>
                    <a:p>
                      <a:pPr>
                        <a:lnSpc>
                          <a:spcPct val="107000"/>
                        </a:lnSpc>
                        <a:spcAft>
                          <a:spcPts val="0"/>
                        </a:spcAft>
                      </a:pPr>
                      <a:r>
                        <a:rPr lang="en-GB" sz="1800" b="1">
                          <a:solidFill>
                            <a:schemeClr val="accent2"/>
                          </a:solidFill>
                          <a:effectLst/>
                        </a:rPr>
                        <a:t>perturbed</a:t>
                      </a:r>
                    </a:p>
                    <a:p>
                      <a:pPr>
                        <a:lnSpc>
                          <a:spcPct val="107000"/>
                        </a:lnSpc>
                        <a:spcAft>
                          <a:spcPts val="0"/>
                        </a:spcAft>
                      </a:pPr>
                      <a:r>
                        <a:rPr lang="en-GB" sz="1800" b="1">
                          <a:solidFill>
                            <a:schemeClr val="accent2"/>
                          </a:solidFill>
                          <a:effectLst/>
                        </a:rPr>
                        <a:t>troubled</a:t>
                      </a:r>
                    </a:p>
                    <a:p>
                      <a:pPr>
                        <a:lnSpc>
                          <a:spcPct val="107000"/>
                        </a:lnSpc>
                        <a:spcAft>
                          <a:spcPts val="0"/>
                        </a:spcAft>
                      </a:pPr>
                      <a:r>
                        <a:rPr lang="en-GB" sz="1800" b="1">
                          <a:solidFill>
                            <a:schemeClr val="accent2"/>
                          </a:solidFill>
                          <a:effectLst/>
                        </a:rPr>
                        <a:t>uneasy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astonished</a:t>
                      </a:r>
                    </a:p>
                    <a:p>
                      <a:pPr>
                        <a:lnSpc>
                          <a:spcPct val="107000"/>
                        </a:lnSpc>
                        <a:spcAft>
                          <a:spcPts val="0"/>
                        </a:spcAft>
                      </a:pPr>
                      <a:r>
                        <a:rPr lang="en-GB" sz="1800" b="1">
                          <a:solidFill>
                            <a:schemeClr val="accent2"/>
                          </a:solidFill>
                          <a:effectLst/>
                        </a:rPr>
                        <a:t>astounded</a:t>
                      </a:r>
                    </a:p>
                    <a:p>
                      <a:pPr>
                        <a:lnSpc>
                          <a:spcPct val="107000"/>
                        </a:lnSpc>
                        <a:spcAft>
                          <a:spcPts val="0"/>
                        </a:spcAft>
                      </a:pPr>
                      <a:r>
                        <a:rPr lang="en-GB" sz="1800" b="1">
                          <a:solidFill>
                            <a:schemeClr val="accent2"/>
                          </a:solidFill>
                          <a:effectLst/>
                        </a:rPr>
                        <a:t>disconcerted</a:t>
                      </a:r>
                    </a:p>
                    <a:p>
                      <a:pPr>
                        <a:lnSpc>
                          <a:spcPct val="107000"/>
                        </a:lnSpc>
                        <a:spcAft>
                          <a:spcPts val="0"/>
                        </a:spcAft>
                      </a:pPr>
                      <a:r>
                        <a:rPr lang="en-GB" sz="1800" b="1">
                          <a:solidFill>
                            <a:schemeClr val="accent2"/>
                          </a:solidFill>
                          <a:effectLst/>
                        </a:rPr>
                        <a:t>distressed</a:t>
                      </a:r>
                    </a:p>
                    <a:p>
                      <a:pPr>
                        <a:lnSpc>
                          <a:spcPct val="107000"/>
                        </a:lnSpc>
                        <a:spcAft>
                          <a:spcPts val="0"/>
                        </a:spcAft>
                      </a:pPr>
                      <a:r>
                        <a:rPr lang="en-GB" sz="1800" b="1">
                          <a:solidFill>
                            <a:schemeClr val="accent2"/>
                          </a:solidFill>
                          <a:effectLst/>
                        </a:rPr>
                        <a:t>dumbfounded</a:t>
                      </a:r>
                    </a:p>
                    <a:p>
                      <a:pPr>
                        <a:lnSpc>
                          <a:spcPct val="107000"/>
                        </a:lnSpc>
                        <a:spcAft>
                          <a:spcPts val="0"/>
                        </a:spcAft>
                      </a:pPr>
                      <a:r>
                        <a:rPr lang="en-GB" sz="1800" b="1">
                          <a:solidFill>
                            <a:schemeClr val="accent2"/>
                          </a:solidFill>
                          <a:effectLst/>
                        </a:rPr>
                        <a:t>horrified</a:t>
                      </a:r>
                    </a:p>
                    <a:p>
                      <a:pPr>
                        <a:lnSpc>
                          <a:spcPct val="107000"/>
                        </a:lnSpc>
                        <a:spcAft>
                          <a:spcPts val="0"/>
                        </a:spcAft>
                      </a:pPr>
                      <a:r>
                        <a:rPr lang="en-GB" sz="1800" b="1">
                          <a:solidFill>
                            <a:schemeClr val="accent2"/>
                          </a:solidFill>
                          <a:effectLst/>
                        </a:rPr>
                        <a:t>staggered</a:t>
                      </a:r>
                    </a:p>
                    <a:p>
                      <a:pPr>
                        <a:lnSpc>
                          <a:spcPct val="107000"/>
                        </a:lnSpc>
                        <a:spcAft>
                          <a:spcPts val="0"/>
                        </a:spcAft>
                      </a:pPr>
                      <a:r>
                        <a:rPr lang="en-GB" sz="1800" b="1">
                          <a:solidFill>
                            <a:schemeClr val="accent2"/>
                          </a:solidFill>
                          <a:effectLst/>
                        </a:rPr>
                        <a:t>startled</a:t>
                      </a:r>
                    </a:p>
                    <a:p>
                      <a:pPr>
                        <a:lnSpc>
                          <a:spcPct val="107000"/>
                        </a:lnSpc>
                        <a:spcAft>
                          <a:spcPts val="0"/>
                        </a:spcAft>
                      </a:pPr>
                      <a:r>
                        <a:rPr lang="en-GB" sz="1800" b="1">
                          <a:solidFill>
                            <a:schemeClr val="accent2"/>
                          </a:solidFill>
                          <a:effectLst/>
                        </a:rPr>
                        <a:t>stunned</a:t>
                      </a:r>
                    </a:p>
                    <a:p>
                      <a:pPr>
                        <a:lnSpc>
                          <a:spcPct val="107000"/>
                        </a:lnSpc>
                        <a:spcAft>
                          <a:spcPts val="0"/>
                        </a:spcAft>
                      </a:pPr>
                      <a:r>
                        <a:rPr lang="en-GB" sz="1800" b="1">
                          <a:solidFill>
                            <a:schemeClr val="accent2"/>
                          </a:solidFill>
                          <a:effectLst/>
                        </a:rPr>
                        <a:t>surprised</a:t>
                      </a:r>
                    </a:p>
                    <a:p>
                      <a:pPr>
                        <a:lnSpc>
                          <a:spcPct val="107000"/>
                        </a:lnSpc>
                        <a:spcAft>
                          <a:spcPts val="0"/>
                        </a:spcAft>
                      </a:pPr>
                      <a:r>
                        <a:rPr lang="en-GB" sz="1800" b="1">
                          <a:solidFill>
                            <a:schemeClr val="accent2"/>
                          </a:solidFill>
                          <a:effectLst/>
                        </a:rPr>
                        <a:t> </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alarmed</a:t>
                      </a:r>
                    </a:p>
                    <a:p>
                      <a:pPr>
                        <a:lnSpc>
                          <a:spcPct val="107000"/>
                        </a:lnSpc>
                        <a:spcAft>
                          <a:spcPts val="0"/>
                        </a:spcAft>
                      </a:pPr>
                      <a:r>
                        <a:rPr lang="en-GB" sz="1800" b="1">
                          <a:solidFill>
                            <a:schemeClr val="accent2"/>
                          </a:solidFill>
                          <a:effectLst/>
                        </a:rPr>
                        <a:t>apprehensive</a:t>
                      </a:r>
                    </a:p>
                    <a:p>
                      <a:pPr>
                        <a:lnSpc>
                          <a:spcPct val="107000"/>
                        </a:lnSpc>
                        <a:spcAft>
                          <a:spcPts val="0"/>
                        </a:spcAft>
                      </a:pPr>
                      <a:r>
                        <a:rPr lang="en-GB" sz="1800" b="1">
                          <a:solidFill>
                            <a:schemeClr val="accent2"/>
                          </a:solidFill>
                          <a:effectLst/>
                        </a:rPr>
                        <a:t>daunted</a:t>
                      </a:r>
                    </a:p>
                    <a:p>
                      <a:pPr>
                        <a:lnSpc>
                          <a:spcPct val="107000"/>
                        </a:lnSpc>
                        <a:spcAft>
                          <a:spcPts val="0"/>
                        </a:spcAft>
                      </a:pPr>
                      <a:r>
                        <a:rPr lang="en-GB" sz="1800" b="1">
                          <a:solidFill>
                            <a:schemeClr val="accent2"/>
                          </a:solidFill>
                          <a:effectLst/>
                        </a:rPr>
                        <a:t>fearful</a:t>
                      </a:r>
                    </a:p>
                    <a:p>
                      <a:pPr>
                        <a:lnSpc>
                          <a:spcPct val="107000"/>
                        </a:lnSpc>
                        <a:spcAft>
                          <a:spcPts val="0"/>
                        </a:spcAft>
                      </a:pPr>
                      <a:r>
                        <a:rPr lang="en-GB" sz="1800" b="1">
                          <a:solidFill>
                            <a:schemeClr val="accent2"/>
                          </a:solidFill>
                          <a:effectLst/>
                        </a:rPr>
                        <a:t>frantic</a:t>
                      </a:r>
                    </a:p>
                    <a:p>
                      <a:pPr>
                        <a:lnSpc>
                          <a:spcPct val="107000"/>
                        </a:lnSpc>
                        <a:spcAft>
                          <a:spcPts val="0"/>
                        </a:spcAft>
                      </a:pPr>
                      <a:r>
                        <a:rPr lang="en-GB" sz="1800" b="1">
                          <a:solidFill>
                            <a:schemeClr val="accent2"/>
                          </a:solidFill>
                          <a:effectLst/>
                        </a:rPr>
                        <a:t>horrified</a:t>
                      </a:r>
                    </a:p>
                    <a:p>
                      <a:pPr>
                        <a:lnSpc>
                          <a:spcPct val="107000"/>
                        </a:lnSpc>
                        <a:spcAft>
                          <a:spcPts val="0"/>
                        </a:spcAft>
                      </a:pPr>
                      <a:r>
                        <a:rPr lang="en-GB" sz="1800" b="1">
                          <a:solidFill>
                            <a:schemeClr val="accent2"/>
                          </a:solidFill>
                          <a:effectLst/>
                        </a:rPr>
                        <a:t>petrified</a:t>
                      </a:r>
                    </a:p>
                    <a:p>
                      <a:pPr>
                        <a:lnSpc>
                          <a:spcPct val="107000"/>
                        </a:lnSpc>
                        <a:spcAft>
                          <a:spcPts val="0"/>
                        </a:spcAft>
                      </a:pPr>
                      <a:r>
                        <a:rPr lang="en-GB" sz="1800" b="1">
                          <a:solidFill>
                            <a:schemeClr val="accent2"/>
                          </a:solidFill>
                          <a:effectLst/>
                        </a:rPr>
                        <a:t>terrified</a:t>
                      </a:r>
                    </a:p>
                    <a:p>
                      <a:pPr>
                        <a:lnSpc>
                          <a:spcPct val="107000"/>
                        </a:lnSpc>
                        <a:spcAft>
                          <a:spcPts val="0"/>
                        </a:spcAft>
                      </a:pPr>
                      <a:r>
                        <a:rPr lang="en-GB" sz="1800" b="1">
                          <a:solidFill>
                            <a:schemeClr val="accent2"/>
                          </a:solidFill>
                          <a:effectLst/>
                        </a:rPr>
                        <a:t> </a:t>
                      </a:r>
                    </a:p>
                    <a:p>
                      <a:pPr>
                        <a:lnSpc>
                          <a:spcPct val="107000"/>
                        </a:lnSpc>
                        <a:spcAft>
                          <a:spcPts val="0"/>
                        </a:spcAft>
                      </a:pPr>
                      <a:r>
                        <a:rPr lang="en-GB" sz="1800" b="1">
                          <a:solidFill>
                            <a:schemeClr val="accent2"/>
                          </a:solidFill>
                          <a:effectLst/>
                        </a:rPr>
                        <a:t> </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8384417"/>
                  </a:ext>
                </a:extLst>
              </a:tr>
            </a:tbl>
          </a:graphicData>
        </a:graphic>
      </p:graphicFrame>
      <p:sp>
        <p:nvSpPr>
          <p:cNvPr id="10" name="Thought Bubble: Cloud 9">
            <a:extLst>
              <a:ext uri="{FF2B5EF4-FFF2-40B4-BE49-F238E27FC236}">
                <a16:creationId xmlns:a16="http://schemas.microsoft.com/office/drawing/2014/main" xmlns="" id="{8C2CB079-BDB5-4CB3-8884-31343B1C78F3}"/>
              </a:ext>
            </a:extLst>
          </p:cNvPr>
          <p:cNvSpPr/>
          <p:nvPr/>
        </p:nvSpPr>
        <p:spPr>
          <a:xfrm>
            <a:off x="7019926" y="315151"/>
            <a:ext cx="4243100" cy="1617442"/>
          </a:xfrm>
          <a:prstGeom prst="cloudCallout">
            <a:avLst>
              <a:gd name="adj1" fmla="val -82512"/>
              <a:gd name="adj2" fmla="val 567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1"/>
                </a:solidFill>
              </a:rPr>
              <a:t>How does it make me feel?</a:t>
            </a:r>
          </a:p>
        </p:txBody>
      </p:sp>
      <p:pic>
        <p:nvPicPr>
          <p:cNvPr id="12" name="Picture 11">
            <a:extLst>
              <a:ext uri="{FF2B5EF4-FFF2-40B4-BE49-F238E27FC236}">
                <a16:creationId xmlns:a16="http://schemas.microsoft.com/office/drawing/2014/main" xmlns="" id="{D1DE6F5D-7DB8-49E0-9C65-344C25DC99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1913" y="315151"/>
            <a:ext cx="2902373" cy="1330254"/>
          </a:xfrm>
          <a:prstGeom prst="rect">
            <a:avLst/>
          </a:prstGeom>
        </p:spPr>
      </p:pic>
    </p:spTree>
    <p:extLst>
      <p:ext uri="{BB962C8B-B14F-4D97-AF65-F5344CB8AC3E}">
        <p14:creationId xmlns:p14="http://schemas.microsoft.com/office/powerpoint/2010/main" val="3131935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414047"/>
            <a:ext cx="12043628" cy="27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Assembly Resource </a:t>
            </a:r>
            <a:endParaRPr kumimoji="0" lang="en-GB" alt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107000"/>
              </a:lnSpc>
              <a:spcAft>
                <a:spcPts val="800"/>
              </a:spcAft>
            </a:pPr>
            <a:r>
              <a:rPr lang="en-GB" sz="2400" i="1" dirty="0">
                <a:solidFill>
                  <a:srgbClr val="2F5496"/>
                </a:solidFill>
                <a:latin typeface="Calibri" panose="020F0502020204030204" pitchFamily="34" charset="0"/>
                <a:ea typeface="Calibri" panose="020F0502020204030204" pitchFamily="34" charset="0"/>
                <a:cs typeface="Arial" panose="020B0604020202020204" pitchFamily="34" charset="0"/>
              </a:rPr>
              <a:t>Read through the information below, which looks at the #PlayApartTogether campaign. Do you think it is a good idea? What other ideas or advice would you give to help keep people busy whilst they are spending a lot of their time inside?</a:t>
            </a:r>
            <a:endParaRPr lang="en-GB" sz="2000" dirty="0">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xmlns="" id="{50DD9D3D-BC7F-4F8E-8C50-91F7D3C89D5E}"/>
              </a:ext>
            </a:extLst>
          </p:cNvPr>
          <p:cNvSpPr/>
          <p:nvPr/>
        </p:nvSpPr>
        <p:spPr>
          <a:xfrm>
            <a:off x="5546724" y="6276297"/>
            <a:ext cx="1403350" cy="30035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Source: BBC News</a:t>
            </a:r>
            <a:endParaRPr kumimoji="0" lang="en-GB" sz="8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 b="0" i="1"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E3892A3B-FA64-4AAE-A4BA-9158CF51C928}"/>
              </a:ext>
            </a:extLst>
          </p:cNvPr>
          <p:cNvPicPr>
            <a:picLocks noChangeAspect="1"/>
          </p:cNvPicPr>
          <p:nvPr/>
        </p:nvPicPr>
        <p:blipFill>
          <a:blip r:embed="rId3"/>
          <a:stretch>
            <a:fillRect/>
          </a:stretch>
        </p:blipFill>
        <p:spPr>
          <a:xfrm>
            <a:off x="7037798" y="6291697"/>
            <a:ext cx="1441524" cy="203210"/>
          </a:xfrm>
          <a:prstGeom prst="rect">
            <a:avLst/>
          </a:prstGeom>
        </p:spPr>
      </p:pic>
      <p:sp>
        <p:nvSpPr>
          <p:cNvPr id="11" name="Rectangle: Rounded Corners 10">
            <a:extLst>
              <a:ext uri="{FF2B5EF4-FFF2-40B4-BE49-F238E27FC236}">
                <a16:creationId xmlns:a16="http://schemas.microsoft.com/office/drawing/2014/main" xmlns="" id="{ADB250FF-152A-4345-8E5E-2AE75441BF52}"/>
              </a:ext>
            </a:extLst>
          </p:cNvPr>
          <p:cNvSpPr/>
          <p:nvPr/>
        </p:nvSpPr>
        <p:spPr>
          <a:xfrm>
            <a:off x="2618197" y="2390653"/>
            <a:ext cx="6955605" cy="694880"/>
          </a:xfrm>
          <a:prstGeom prst="roundRect">
            <a:avLst/>
          </a:prstGeom>
          <a:solidFill>
            <a:srgbClr val="ED7D31"/>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800" b="1" i="1"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What is the #PlayApartTogether campaign?</a:t>
            </a:r>
            <a:endParaRPr kumimoji="0" lang="en-GB" sz="28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en-GB" sz="1250" b="1" i="1" u="none" strike="noStrike" kern="0" cap="none" spc="0" normalizeH="0" baseline="0" noProof="0" dirty="0">
                <a:ln>
                  <a:noFill/>
                </a:ln>
                <a:solidFill>
                  <a:srgbClr val="4472C4"/>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xmlns="" id="{7BC55415-CA4F-4342-8650-F88B77903FAF}"/>
              </a:ext>
            </a:extLst>
          </p:cNvPr>
          <p:cNvSpPr/>
          <p:nvPr/>
        </p:nvSpPr>
        <p:spPr>
          <a:xfrm>
            <a:off x="578472" y="3729552"/>
            <a:ext cx="6672546" cy="2136720"/>
          </a:xfrm>
          <a:prstGeom prst="roundRect">
            <a:avLst/>
          </a:prstGeom>
          <a:solidFill>
            <a:sysClr val="window" lastClr="FFFFFF"/>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0" u="none" strike="noStrike" kern="0" cap="none" spc="0" normalizeH="0" baseline="0" noProof="0" dirty="0">
                <a:ln>
                  <a:noFill/>
                </a:ln>
                <a:solidFill>
                  <a:srgbClr val="ED7D31"/>
                </a:solidFill>
                <a:effectLst/>
                <a:uLnTx/>
                <a:uFillTx/>
                <a:latin typeface="Calibri" panose="020F0502020204030204"/>
                <a:ea typeface="Calibri" panose="020F0502020204030204" pitchFamily="34" charset="0"/>
                <a:cs typeface="Arial" panose="020B0604020202020204" pitchFamily="34" charset="0"/>
              </a:rPr>
              <a:t>The campaign encourages people all around the world to play video games together! People are able to interact with others and have fun whilst staying inside. </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A95C43AF-17E3-4B62-81D1-FEAB454237AF}"/>
              </a:ext>
            </a:extLst>
          </p:cNvPr>
          <p:cNvPicPr>
            <a:picLocks noChangeAspect="1"/>
          </p:cNvPicPr>
          <p:nvPr/>
        </p:nvPicPr>
        <p:blipFill>
          <a:blip r:embed="rId4"/>
          <a:stretch>
            <a:fillRect/>
          </a:stretch>
        </p:blipFill>
        <p:spPr>
          <a:xfrm>
            <a:off x="7551962" y="3385221"/>
            <a:ext cx="4218798" cy="3078747"/>
          </a:xfrm>
          <a:prstGeom prst="rect">
            <a:avLst/>
          </a:prstGeom>
        </p:spPr>
      </p:pic>
    </p:spTree>
    <p:extLst>
      <p:ext uri="{BB962C8B-B14F-4D97-AF65-F5344CB8AC3E}">
        <p14:creationId xmlns:p14="http://schemas.microsoft.com/office/powerpoint/2010/main" val="213514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414047"/>
            <a:ext cx="12043628" cy="27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Assembly Resource </a:t>
            </a:r>
            <a:endParaRPr kumimoji="0" lang="en-GB" alt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107000"/>
              </a:lnSpc>
              <a:spcAft>
                <a:spcPts val="800"/>
              </a:spcAft>
            </a:pPr>
            <a:r>
              <a:rPr lang="en-GB" sz="2400" i="1" dirty="0">
                <a:solidFill>
                  <a:srgbClr val="2F5496"/>
                </a:solidFill>
                <a:latin typeface="Calibri" panose="020F0502020204030204" pitchFamily="34" charset="0"/>
                <a:ea typeface="Calibri" panose="020F0502020204030204" pitchFamily="34" charset="0"/>
                <a:cs typeface="Arial" panose="020B0604020202020204" pitchFamily="34" charset="0"/>
              </a:rPr>
              <a:t>Read through the information below, which looks at the #PlayApartTogether campaign. Do you think it is a good idea? What other ideas or advice would you give to help keep people busy whilst they are spending a lot of their time inside?</a:t>
            </a:r>
            <a:endParaRPr lang="en-GB" sz="2000" dirty="0">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xmlns="" id="{50DD9D3D-BC7F-4F8E-8C50-91F7D3C89D5E}"/>
              </a:ext>
            </a:extLst>
          </p:cNvPr>
          <p:cNvSpPr/>
          <p:nvPr/>
        </p:nvSpPr>
        <p:spPr>
          <a:xfrm>
            <a:off x="5546724" y="6276297"/>
            <a:ext cx="1403350" cy="30035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Source: BBC News</a:t>
            </a:r>
            <a:endParaRPr kumimoji="0" lang="en-GB" sz="8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 b="0" i="1"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E3892A3B-FA64-4AAE-A4BA-9158CF51C928}"/>
              </a:ext>
            </a:extLst>
          </p:cNvPr>
          <p:cNvPicPr>
            <a:picLocks noChangeAspect="1"/>
          </p:cNvPicPr>
          <p:nvPr/>
        </p:nvPicPr>
        <p:blipFill>
          <a:blip r:embed="rId3"/>
          <a:stretch>
            <a:fillRect/>
          </a:stretch>
        </p:blipFill>
        <p:spPr>
          <a:xfrm>
            <a:off x="7037798" y="6291697"/>
            <a:ext cx="1441524" cy="203210"/>
          </a:xfrm>
          <a:prstGeom prst="rect">
            <a:avLst/>
          </a:prstGeom>
        </p:spPr>
      </p:pic>
      <p:sp>
        <p:nvSpPr>
          <p:cNvPr id="9" name="Rectangle: Rounded Corners 10">
            <a:extLst>
              <a:ext uri="{FF2B5EF4-FFF2-40B4-BE49-F238E27FC236}">
                <a16:creationId xmlns:a16="http://schemas.microsoft.com/office/drawing/2014/main" xmlns="" id="{CA9B5B06-76CB-435C-AE7F-BE7B0D8C9751}"/>
              </a:ext>
            </a:extLst>
          </p:cNvPr>
          <p:cNvSpPr/>
          <p:nvPr/>
        </p:nvSpPr>
        <p:spPr>
          <a:xfrm>
            <a:off x="431515" y="2406211"/>
            <a:ext cx="8133799" cy="4143136"/>
          </a:xfrm>
          <a:prstGeom prst="wedgeRoundRectCallout">
            <a:avLst>
              <a:gd name="adj1" fmla="val 60191"/>
              <a:gd name="adj2" fmla="val 17993"/>
              <a:gd name="adj3" fmla="val 16667"/>
            </a:avLst>
          </a:prstGeom>
          <a:solidFill>
            <a:sysClr val="window" lastClr="FFFFFF"/>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1" u="none" strike="noStrike" kern="0" cap="none" spc="0" normalizeH="0" baseline="0" noProof="0" dirty="0">
                <a:ln>
                  <a:noFill/>
                </a:ln>
                <a:solidFill>
                  <a:srgbClr val="5B9BD5"/>
                </a:solidFill>
                <a:effectLst/>
                <a:uLnTx/>
                <a:uFillTx/>
                <a:latin typeface="Calibri" panose="020F0502020204030204"/>
                <a:ea typeface="Calibri" panose="020F0502020204030204" pitchFamily="34" charset="0"/>
                <a:cs typeface="Arial" panose="020B0604020202020204" pitchFamily="34" charset="0"/>
              </a:rPr>
              <a:t>Games industry companies have a global audience - we encourage all to #PlayApartTogether.</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Arial" panose="020B060402020202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1" u="none" strike="noStrike" kern="0" cap="none" spc="0" normalizeH="0" baseline="0" noProof="0" dirty="0">
                <a:ln>
                  <a:noFill/>
                </a:ln>
                <a:solidFill>
                  <a:srgbClr val="5B9BD5"/>
                </a:solidFill>
                <a:effectLst/>
                <a:uLnTx/>
                <a:uFillTx/>
                <a:latin typeface="Calibri" panose="020F0502020204030204"/>
                <a:ea typeface="Calibri" panose="020F0502020204030204" pitchFamily="34" charset="0"/>
                <a:cs typeface="Arial" panose="020B0604020202020204" pitchFamily="34" charset="0"/>
              </a:rPr>
              <a:t>Through this unifying hashtag, companies will encourage conversation within their games and on social media. I thank the games industry for stepping up to help bring an end to the COVID-19 pandemic.</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Arial" panose="020B0604020202020204" pitchFamily="34" charset="0"/>
            </a:endParaRPr>
          </a:p>
        </p:txBody>
      </p:sp>
      <p:sp>
        <p:nvSpPr>
          <p:cNvPr id="10" name="Text Box 15">
            <a:extLst>
              <a:ext uri="{FF2B5EF4-FFF2-40B4-BE49-F238E27FC236}">
                <a16:creationId xmlns:a16="http://schemas.microsoft.com/office/drawing/2014/main" xmlns="" id="{A4E2506B-960D-408E-8F0A-1D797329498E}"/>
              </a:ext>
            </a:extLst>
          </p:cNvPr>
          <p:cNvSpPr txBox="1"/>
          <p:nvPr/>
        </p:nvSpPr>
        <p:spPr>
          <a:xfrm>
            <a:off x="9456528" y="2920850"/>
            <a:ext cx="2523139" cy="2505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400"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Ray Chambers, The World Health Organisation’s Ambassador for Global Strategy</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9051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414047"/>
            <a:ext cx="12043628" cy="27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Assembly Resource </a:t>
            </a:r>
            <a:endParaRPr kumimoji="0" lang="en-GB" alt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107000"/>
              </a:lnSpc>
              <a:spcAft>
                <a:spcPts val="800"/>
              </a:spcAft>
            </a:pPr>
            <a:r>
              <a:rPr lang="en-GB" sz="2400" i="1" dirty="0">
                <a:solidFill>
                  <a:srgbClr val="2F5496"/>
                </a:solidFill>
                <a:latin typeface="Calibri" panose="020F0502020204030204" pitchFamily="34" charset="0"/>
                <a:ea typeface="Calibri" panose="020F0502020204030204" pitchFamily="34" charset="0"/>
                <a:cs typeface="Arial" panose="020B0604020202020204" pitchFamily="34" charset="0"/>
              </a:rPr>
              <a:t>Read through the information below, which looks at the #PlayApartTogether campaign. Do you think it is a good idea? What other ideas or advice would you give to help keep people busy whilst they are spending a lot of their time inside?</a:t>
            </a:r>
            <a:endParaRPr lang="en-GB" sz="2000" dirty="0">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xmlns="" id="{50DD9D3D-BC7F-4F8E-8C50-91F7D3C89D5E}"/>
              </a:ext>
            </a:extLst>
          </p:cNvPr>
          <p:cNvSpPr/>
          <p:nvPr/>
        </p:nvSpPr>
        <p:spPr>
          <a:xfrm>
            <a:off x="5546724" y="6276297"/>
            <a:ext cx="1403350" cy="30035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Source: BBC News</a:t>
            </a:r>
            <a:endParaRPr kumimoji="0" lang="en-GB" sz="8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 b="0" i="1"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E3892A3B-FA64-4AAE-A4BA-9158CF51C928}"/>
              </a:ext>
            </a:extLst>
          </p:cNvPr>
          <p:cNvPicPr>
            <a:picLocks noChangeAspect="1"/>
          </p:cNvPicPr>
          <p:nvPr/>
        </p:nvPicPr>
        <p:blipFill>
          <a:blip r:embed="rId3"/>
          <a:stretch>
            <a:fillRect/>
          </a:stretch>
        </p:blipFill>
        <p:spPr>
          <a:xfrm>
            <a:off x="7037798" y="6291697"/>
            <a:ext cx="1441524" cy="203210"/>
          </a:xfrm>
          <a:prstGeom prst="rect">
            <a:avLst/>
          </a:prstGeom>
        </p:spPr>
      </p:pic>
      <p:sp>
        <p:nvSpPr>
          <p:cNvPr id="10" name="Rectangle: Rounded Corners 9">
            <a:extLst>
              <a:ext uri="{FF2B5EF4-FFF2-40B4-BE49-F238E27FC236}">
                <a16:creationId xmlns:a16="http://schemas.microsoft.com/office/drawing/2014/main" xmlns="" id="{9C6878FC-3CF9-4535-8266-06509C0B5D06}"/>
              </a:ext>
            </a:extLst>
          </p:cNvPr>
          <p:cNvSpPr/>
          <p:nvPr/>
        </p:nvSpPr>
        <p:spPr>
          <a:xfrm>
            <a:off x="421240" y="2354403"/>
            <a:ext cx="6311759" cy="4351183"/>
          </a:xfrm>
          <a:prstGeom prst="roundRect">
            <a:avLst/>
          </a:prstGeom>
          <a:solidFill>
            <a:srgbClr val="5B9BD5"/>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Alongside video games, here are some other games you can play inside (some of these you can play virtually with friends too!):</a:t>
            </a:r>
            <a:endParaRPr kumimoji="0" lang="en-GB" sz="24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457200" marR="0" lvl="0" indent="-228600" defTabSz="914400" eaLnBrk="1" fontAlgn="auto" latinLnBrk="0" hangingPunct="1">
              <a:lnSpc>
                <a:spcPct val="107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Snakes and ladders or other board games</a:t>
            </a:r>
            <a:endParaRPr kumimoji="0" lang="en-GB" sz="24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457200" marR="0" lvl="0" indent="-228600" defTabSz="914400" eaLnBrk="1" fontAlgn="auto" latinLnBrk="0" hangingPunct="1">
              <a:lnSpc>
                <a:spcPct val="107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Card games</a:t>
            </a:r>
            <a:endParaRPr kumimoji="0" lang="en-GB" sz="24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457200" marR="0" lvl="0" indent="-228600" defTabSz="914400" eaLnBrk="1" fontAlgn="auto" latinLnBrk="0" hangingPunct="1">
              <a:lnSpc>
                <a:spcPct val="107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Hide-and-seek</a:t>
            </a:r>
            <a:endParaRPr kumimoji="0" lang="en-GB" sz="24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457200" marR="0" lvl="0" indent="-228600" defTabSz="914400" eaLnBrk="1" fontAlgn="auto" latinLnBrk="0" hangingPunct="1">
              <a:lnSpc>
                <a:spcPct val="107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Simon Says</a:t>
            </a:r>
            <a:endParaRPr kumimoji="0" lang="en-GB" sz="24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457200" marR="0" lvl="0" indent="-228600" defTabSz="914400" eaLnBrk="1" fontAlgn="auto" latinLnBrk="0" hangingPunct="1">
              <a:lnSpc>
                <a:spcPct val="107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Pictionary</a:t>
            </a:r>
            <a:endParaRPr kumimoji="0" lang="en-GB" sz="24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457200" marR="0" lvl="0" indent="-228600" defTabSz="914400" eaLnBrk="1" fontAlgn="auto" latinLnBrk="0" hangingPunct="1">
              <a:lnSpc>
                <a:spcPct val="107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I Spy</a:t>
            </a:r>
            <a:endParaRPr kumimoji="0" lang="en-GB" sz="24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457200" marR="0" lvl="0" indent="-228600" defTabSz="914400" eaLnBrk="1" fontAlgn="auto" latinLnBrk="0" hangingPunct="1">
              <a:lnSpc>
                <a:spcPct val="107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Indoor treasure hunt</a:t>
            </a:r>
            <a:r>
              <a:rPr kumimoji="0" lang="en-GB" sz="2400" b="1" i="1" u="none" strike="noStrike" kern="0" cap="none" spc="0" normalizeH="0" baseline="0" noProof="0" dirty="0">
                <a:ln>
                  <a:noFill/>
                </a:ln>
                <a:solidFill>
                  <a:srgbClr val="4472C4"/>
                </a:solidFill>
                <a:effectLst/>
                <a:uLnTx/>
                <a:uFillTx/>
                <a:latin typeface="Calibri" panose="020F0502020204030204"/>
                <a:ea typeface="Calibri" panose="020F0502020204030204" pitchFamily="34" charset="0"/>
                <a:cs typeface="Arial" panose="020B0604020202020204" pitchFamily="34" charset="0"/>
              </a:rPr>
              <a:t> </a:t>
            </a:r>
            <a:endParaRPr kumimoji="0" lang="en-GB" sz="24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2" name="Thought Bubble: Cloud 11">
            <a:extLst>
              <a:ext uri="{FF2B5EF4-FFF2-40B4-BE49-F238E27FC236}">
                <a16:creationId xmlns:a16="http://schemas.microsoft.com/office/drawing/2014/main" xmlns="" id="{B29F1713-3973-45EC-82E4-777A0334B23A}"/>
              </a:ext>
            </a:extLst>
          </p:cNvPr>
          <p:cNvSpPr/>
          <p:nvPr/>
        </p:nvSpPr>
        <p:spPr>
          <a:xfrm>
            <a:off x="7952198" y="2665553"/>
            <a:ext cx="3283344" cy="3192722"/>
          </a:xfrm>
          <a:prstGeom prst="cloudCallout">
            <a:avLst>
              <a:gd name="adj1" fmla="val 58551"/>
              <a:gd name="adj2" fmla="val 63545"/>
            </a:avLst>
          </a:prstGeom>
          <a:solidFill>
            <a:srgbClr val="4472C4">
              <a:lumMod val="75000"/>
            </a:srgbClr>
          </a:solidFill>
          <a:ln w="12700" cap="flat" cmpd="sng" algn="ctr">
            <a:noFill/>
            <a:prstDash val="solid"/>
            <a:miter lim="800000"/>
          </a:ln>
          <a:effectLst>
            <a:glow rad="228600">
              <a:srgbClr val="4472C4">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spcAft>
                <a:spcPts val="800"/>
              </a:spcAft>
            </a:pPr>
            <a:r>
              <a:rPr lang="en-GB" sz="2800" b="1" i="1" dirty="0">
                <a:solidFill>
                  <a:srgbClr val="FFFFFF"/>
                </a:solidFill>
                <a:latin typeface="Calibri" panose="020F0502020204030204" pitchFamily="34" charset="0"/>
                <a:ea typeface="Calibri" panose="020F0502020204030204" pitchFamily="34" charset="0"/>
                <a:cs typeface="Arial" panose="020B0604020202020204" pitchFamily="34" charset="0"/>
              </a:rPr>
              <a:t>Can you think of anymore? </a:t>
            </a:r>
            <a:endParaRPr lang="en-GB"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15204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216461"/>
            <a:ext cx="12043628" cy="237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Resource 1</a:t>
            </a:r>
            <a:endPar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a:endParaRPr>
          </a:p>
          <a:p>
            <a:pPr algn="just">
              <a:lnSpc>
                <a:spcPct val="107000"/>
              </a:lnSpc>
              <a:spcAft>
                <a:spcPts val="0"/>
              </a:spcAft>
            </a:pPr>
            <a:r>
              <a:rPr lang="en-GB" sz="2400" i="1" dirty="0">
                <a:solidFill>
                  <a:srgbClr val="C45911"/>
                </a:solidFill>
                <a:latin typeface="Calibri Light" panose="020F0302020204030204" pitchFamily="34" charset="0"/>
                <a:ea typeface="Calibri" panose="020F0502020204030204" pitchFamily="34" charset="0"/>
                <a:cs typeface="Times New Roman" panose="02020603050405020304" pitchFamily="18" charset="0"/>
              </a:rPr>
              <a:t>Look at the resource below, which explains what a video game is and shares examples of when some children have played them.</a:t>
            </a:r>
            <a:r>
              <a:rPr lang="en-GB" sz="2000" dirty="0">
                <a:solidFill>
                  <a:srgbClr val="C45911"/>
                </a:solidFill>
                <a:latin typeface="Calibri Light" panose="020F0302020204030204" pitchFamily="34" charset="0"/>
                <a:ea typeface="Calibri" panose="020F0502020204030204" pitchFamily="34"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xmlns="" id="{9DA46986-502E-456B-9F33-C90D56044D83}"/>
              </a:ext>
            </a:extLst>
          </p:cNvPr>
          <p:cNvSpPr/>
          <p:nvPr/>
        </p:nvSpPr>
        <p:spPr>
          <a:xfrm>
            <a:off x="8885177" y="6024395"/>
            <a:ext cx="1583690" cy="276225"/>
          </a:xfrm>
          <a:prstGeom prst="flowChartAlternateProcess">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8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 Shazron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72195A1D-FFFE-44E0-B99D-ECE75388C327}"/>
              </a:ext>
            </a:extLst>
          </p:cNvPr>
          <p:cNvSpPr/>
          <p:nvPr/>
        </p:nvSpPr>
        <p:spPr>
          <a:xfrm>
            <a:off x="286027" y="2627060"/>
            <a:ext cx="11619945" cy="2927091"/>
          </a:xfrm>
          <a:prstGeom prst="roundRect">
            <a:avLst/>
          </a:prstGeom>
          <a:solidFill>
            <a:srgbClr val="4472C4">
              <a:lumMod val="75000"/>
            </a:srgbClr>
          </a:solidFill>
          <a:ln w="12700" cap="flat" cmpd="sng" algn="ctr">
            <a:solidFill>
              <a:srgbClr val="4472C4">
                <a:lumMod val="75000"/>
              </a:srgb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 video game is a game where a player uses controls or buttons to control moving pictures on a screen. This could be a computer, television, mobile phone, tablet, laptop etc. Sometimes we call them computer games.</a:t>
            </a:r>
          </a:p>
        </p:txBody>
      </p:sp>
    </p:spTree>
    <p:extLst>
      <p:ext uri="{BB962C8B-B14F-4D97-AF65-F5344CB8AC3E}">
        <p14:creationId xmlns:p14="http://schemas.microsoft.com/office/powerpoint/2010/main" val="147412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216461"/>
            <a:ext cx="12043628" cy="237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Resource 1</a:t>
            </a:r>
            <a:endPar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a:endParaRPr>
          </a:p>
          <a:p>
            <a:pPr algn="just">
              <a:lnSpc>
                <a:spcPct val="107000"/>
              </a:lnSpc>
              <a:spcAft>
                <a:spcPts val="0"/>
              </a:spcAft>
            </a:pPr>
            <a:r>
              <a:rPr lang="en-GB" sz="2400" i="1" dirty="0">
                <a:solidFill>
                  <a:srgbClr val="C45911"/>
                </a:solidFill>
                <a:latin typeface="Calibri Light" panose="020F0302020204030204" pitchFamily="34" charset="0"/>
                <a:ea typeface="Calibri" panose="020F0502020204030204" pitchFamily="34" charset="0"/>
                <a:cs typeface="Times New Roman" panose="02020603050405020304" pitchFamily="18" charset="0"/>
              </a:rPr>
              <a:t>Look at the resource below, which explains what a video game is and shares examples of when some children have played them.</a:t>
            </a:r>
            <a:r>
              <a:rPr lang="en-GB" sz="2000" dirty="0">
                <a:solidFill>
                  <a:srgbClr val="C45911"/>
                </a:solidFill>
                <a:latin typeface="Calibri Light" panose="020F0302020204030204" pitchFamily="34" charset="0"/>
                <a:ea typeface="Calibri" panose="020F0502020204030204" pitchFamily="34"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xmlns="" id="{9DA46986-502E-456B-9F33-C90D56044D83}"/>
              </a:ext>
            </a:extLst>
          </p:cNvPr>
          <p:cNvSpPr/>
          <p:nvPr/>
        </p:nvSpPr>
        <p:spPr>
          <a:xfrm>
            <a:off x="8885177" y="6024395"/>
            <a:ext cx="1583690" cy="276225"/>
          </a:xfrm>
          <a:prstGeom prst="flowChartAlternateProcess">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8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 Shazron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peech Bubble: Rectangle with Corners Rounded 7">
            <a:extLst>
              <a:ext uri="{FF2B5EF4-FFF2-40B4-BE49-F238E27FC236}">
                <a16:creationId xmlns:a16="http://schemas.microsoft.com/office/drawing/2014/main" xmlns="" id="{9875231C-3586-4576-B824-DE7A809F1ECC}"/>
              </a:ext>
            </a:extLst>
          </p:cNvPr>
          <p:cNvSpPr/>
          <p:nvPr/>
        </p:nvSpPr>
        <p:spPr>
          <a:xfrm>
            <a:off x="705748" y="2635820"/>
            <a:ext cx="4770377" cy="3004692"/>
          </a:xfrm>
          <a:prstGeom prst="wedgeRoundRectCallout">
            <a:avLst>
              <a:gd name="adj1" fmla="val -1744"/>
              <a:gd name="adj2" fmla="val 67418"/>
              <a:gd name="adj3" fmla="val 16667"/>
            </a:avLst>
          </a:prstGeom>
          <a:solidFill>
            <a:sysClr val="window" lastClr="FFFFFF"/>
          </a:solidFill>
          <a:ln w="12700" cap="flat" cmpd="sng" algn="ctr">
            <a:solidFill>
              <a:srgbClr val="ED7D31">
                <a:lumMod val="75000"/>
              </a:srgbClr>
            </a:solidFill>
            <a:prstDash val="solid"/>
            <a:miter lim="800000"/>
          </a:ln>
          <a:effectLst>
            <a:glow rad="228600">
              <a:srgbClr val="ED7D31">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dirty="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I play a game on my dad’s mobile phone. You have to move a snake around the screen making sure you don’t bang into any of the other snakes!</a:t>
            </a:r>
            <a:endParaRPr kumimoji="0" lang="en-GB" sz="24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F3C39893-CC60-41F3-93CF-A8028A180090}"/>
              </a:ext>
            </a:extLst>
          </p:cNvPr>
          <p:cNvSpPr/>
          <p:nvPr/>
        </p:nvSpPr>
        <p:spPr>
          <a:xfrm>
            <a:off x="3529730" y="6064595"/>
            <a:ext cx="1011448" cy="486371"/>
          </a:xfrm>
          <a:prstGeom prst="roundRect">
            <a:avLst/>
          </a:prstGeom>
          <a:solidFill>
            <a:srgbClr val="ED7D31">
              <a:lumMod val="75000"/>
            </a:srgbClr>
          </a:solidFill>
          <a:ln w="12700" cap="flat" cmpd="sng" algn="ctr">
            <a:solidFill>
              <a:srgbClr val="ED7D31">
                <a:lumMod val="75000"/>
              </a:srgb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Lily</a:t>
            </a:r>
            <a:endParaRPr kumimoji="0" lang="en-GB"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E13BB82F-D8F3-43CA-AFD8-C999F3E50AC2}"/>
              </a:ext>
            </a:extLst>
          </p:cNvPr>
          <p:cNvPicPr>
            <a:picLocks noChangeAspect="1"/>
          </p:cNvPicPr>
          <p:nvPr/>
        </p:nvPicPr>
        <p:blipFill>
          <a:blip r:embed="rId3"/>
          <a:stretch>
            <a:fillRect/>
          </a:stretch>
        </p:blipFill>
        <p:spPr>
          <a:xfrm>
            <a:off x="6096000" y="2338419"/>
            <a:ext cx="5552089" cy="3871674"/>
          </a:xfrm>
          <a:prstGeom prst="rect">
            <a:avLst/>
          </a:prstGeom>
        </p:spPr>
      </p:pic>
      <p:sp>
        <p:nvSpPr>
          <p:cNvPr id="12" name="Rectangle 11">
            <a:extLst>
              <a:ext uri="{FF2B5EF4-FFF2-40B4-BE49-F238E27FC236}">
                <a16:creationId xmlns:a16="http://schemas.microsoft.com/office/drawing/2014/main" xmlns="" id="{9C2690C7-4C38-4EC1-9291-554C2ABBF964}"/>
              </a:ext>
            </a:extLst>
          </p:cNvPr>
          <p:cNvSpPr/>
          <p:nvPr/>
        </p:nvSpPr>
        <p:spPr>
          <a:xfrm>
            <a:off x="6783242" y="5422707"/>
            <a:ext cx="1399540" cy="43561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6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 Marco Verch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9866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1105</Words>
  <Application>Microsoft Office PowerPoint</Application>
  <PresentationFormat>Custom</PresentationFormat>
  <Paragraphs>264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Harrison</dc:creator>
  <cp:lastModifiedBy>Helen Illingworth</cp:lastModifiedBy>
  <cp:revision>1</cp:revision>
  <dcterms:created xsi:type="dcterms:W3CDTF">2020-02-12T10:42:47Z</dcterms:created>
  <dcterms:modified xsi:type="dcterms:W3CDTF">2020-04-24T15:32:40Z</dcterms:modified>
</cp:coreProperties>
</file>